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65" r:id="rId2"/>
    <p:sldId id="261" r:id="rId3"/>
    <p:sldId id="262" r:id="rId4"/>
    <p:sldId id="263" r:id="rId5"/>
    <p:sldId id="264" r:id="rId6"/>
  </p:sldIdLst>
  <p:sldSz cx="9144000" cy="6858000" type="screen4x3"/>
  <p:notesSz cx="6797675" cy="992822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FF5050"/>
    <a:srgbClr val="FF3F3F"/>
    <a:srgbClr val="00CC99"/>
    <a:srgbClr val="FFFF25"/>
    <a:srgbClr val="FFCC66"/>
    <a:srgbClr val="FA0000"/>
    <a:srgbClr val="FF3300"/>
    <a:srgbClr val="FF8633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3833" autoAdjust="0"/>
  </p:normalViewPr>
  <p:slideViewPr>
    <p:cSldViewPr snapToGrid="0">
      <p:cViewPr varScale="1">
        <p:scale>
          <a:sx n="118" d="100"/>
          <a:sy n="118" d="100"/>
        </p:scale>
        <p:origin x="130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3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BC0D993-3B3E-495D-BFC1-F21EC308FD44}" type="datetimeFigureOut">
              <a:rPr lang="ru-RU"/>
              <a:pPr>
                <a:defRPr/>
              </a:pPr>
              <a:t>06.04.2017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185FE35-00B6-4037-8768-3AB22D4DF6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627468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49D7C61-E80C-43CB-96B5-BCBDB137FD4D}" type="datetimeFigureOut">
              <a:rPr lang="ru-RU"/>
              <a:pPr>
                <a:defRPr/>
              </a:pPr>
              <a:t>06.04.2017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A11E7E4-7AEE-41AA-BB4A-24A3A9783C5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4323492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E70A427-BF72-4200-AF9A-C0066044D893}" type="slidenum">
              <a:rPr lang="ru-RU" altLang="ru-RU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</a:t>
            </a:fld>
            <a:endParaRPr lang="ru-RU" altLang="ru-RU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549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AABF8F-67B6-4CF4-B93A-A9F76747AE20}" type="datetime1">
              <a:rPr lang="ru-RU"/>
              <a:pPr>
                <a:defRPr/>
              </a:pPr>
              <a:t>06.04.2017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0FAAE0-8E5F-44DC-834C-5BA27BD318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14107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EEE7E-5B41-4FC3-97BB-11F71064A3E5}" type="datetime1">
              <a:rPr lang="ru-RU"/>
              <a:pPr>
                <a:defRPr/>
              </a:pPr>
              <a:t>06.04.2017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8408D0-41F2-482A-B17A-0B462EE62CC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97444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5B8FDE-B8FE-415E-AA0F-B04005A4DDFA}" type="datetime1">
              <a:rPr lang="ru-RU"/>
              <a:pPr>
                <a:defRPr/>
              </a:pPr>
              <a:t>06.04.2017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17C4F-0C70-41D0-A543-871174B99A9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21729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AEEF4-3DFA-412A-A20C-E266103500EC}" type="datetime1">
              <a:rPr lang="ru-RU"/>
              <a:pPr>
                <a:defRPr/>
              </a:pPr>
              <a:t>06.04.2017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C1702-5165-427E-8CD6-0627CF1C3BB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45147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B4A8C-F874-4F15-9D52-F5180D6D0D32}" type="datetime1">
              <a:rPr lang="ru-RU"/>
              <a:pPr>
                <a:defRPr/>
              </a:pPr>
              <a:t>06.04.2017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F7995-47AE-4B37-9361-B8E03588D69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92388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4EB253-69D3-4D0A-B94F-E5D2E67ED1DE}" type="datetime1">
              <a:rPr lang="ru-RU"/>
              <a:pPr>
                <a:defRPr/>
              </a:pPr>
              <a:t>06.04.2017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AD464-1779-44C5-BB1E-5219E4CC236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48733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0B294E-AF78-4C2A-8A22-F0300AA3BA4C}" type="datetime1">
              <a:rPr lang="ru-RU"/>
              <a:pPr>
                <a:defRPr/>
              </a:pPr>
              <a:t>06.04.2017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5BE669-51D4-466A-A0AE-6040654B5C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14905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28892-8D5F-4529-BB4B-82EB87360282}" type="datetime1">
              <a:rPr lang="ru-RU"/>
              <a:pPr>
                <a:defRPr/>
              </a:pPr>
              <a:t>06.04.2017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713A9-F543-4617-8E9E-4F214789A29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4537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C7F6-9C79-4132-8CA5-41DEF3BBC78D}" type="datetime1">
              <a:rPr lang="ru-RU"/>
              <a:pPr>
                <a:defRPr/>
              </a:pPr>
              <a:t>06.04.2017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224DCA-37C2-4F7C-BAE2-851BFB12772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79785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00934-2EED-4B2E-B42D-0E10327E0681}" type="datetime1">
              <a:rPr lang="ru-RU"/>
              <a:pPr>
                <a:defRPr/>
              </a:pPr>
              <a:t>06.04.2017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7D6F2-BFEF-4A17-B1E0-49CFFEF9584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36173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AE7D4-DAE1-4828-A7DB-02AD15D791F9}" type="datetime1">
              <a:rPr lang="ru-RU"/>
              <a:pPr>
                <a:defRPr/>
              </a:pPr>
              <a:t>06.04.2017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CA257-DBB6-4AF3-BF73-A3B839BC630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11987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6574F56-BDDA-4121-8CD6-C50AAC271BDD}" type="datetime1">
              <a:rPr lang="ru-RU"/>
              <a:pPr>
                <a:defRPr/>
              </a:pPr>
              <a:t>06.04.2017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80773E5-00FE-4104-9B26-66283309E1F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593262"/>
            <a:ext cx="9147175" cy="1754188"/>
          </a:xfrm>
          <a:prstGeom prst="rect">
            <a:avLst/>
          </a:prstGeom>
          <a:noFill/>
          <a:effectLst/>
        </p:spPr>
        <p:txBody>
          <a:bodyPr tIns="108000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400" b="1" dirty="0" smtClean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</a:rPr>
              <a:t>Программный комплекс «МАПОМС»:</a:t>
            </a:r>
          </a:p>
          <a:p>
            <a:pPr algn="ctr" eaLnBrk="1" hangingPunct="1">
              <a:defRPr/>
            </a:pPr>
            <a:r>
              <a:rPr lang="ru-RU" altLang="ru-RU" sz="2400" b="1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</a:rPr>
              <a:t>а</a:t>
            </a:r>
            <a:r>
              <a:rPr lang="ru-RU" altLang="ru-RU" sz="2400" b="1" dirty="0" smtClean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</a:rPr>
              <a:t>втоматизация информационного взаимодействия участников ОМС</a:t>
            </a:r>
            <a:endParaRPr lang="en-US" altLang="ru-RU" sz="2400" b="1" dirty="0">
              <a:solidFill>
                <a:srgbClr val="5B9BD5">
                  <a:lumMod val="5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4101" name="TextBox 7"/>
          <p:cNvSpPr txBox="1">
            <a:spLocks noChangeArrowheads="1"/>
          </p:cNvSpPr>
          <p:nvPr/>
        </p:nvSpPr>
        <p:spPr bwMode="auto">
          <a:xfrm>
            <a:off x="5131333" y="4825518"/>
            <a:ext cx="4003675" cy="1107996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ru-RU" b="1" dirty="0" smtClean="0">
                <a:solidFill>
                  <a:prstClr val="black"/>
                </a:solidFill>
                <a:latin typeface="Calibri"/>
              </a:rPr>
              <a:t>Легкова Инна Николаевна</a:t>
            </a:r>
            <a:endParaRPr lang="ru-RU" altLang="ru-RU" b="1" dirty="0">
              <a:solidFill>
                <a:prstClr val="black"/>
              </a:solidFill>
              <a:latin typeface="Calibri"/>
            </a:endParaRPr>
          </a:p>
          <a:p>
            <a:pPr eaLnBrk="1" hangingPunct="1">
              <a:defRPr/>
            </a:pPr>
            <a:r>
              <a:rPr lang="ru-RU" altLang="ru-RU" sz="1600" b="1" dirty="0">
                <a:solidFill>
                  <a:prstClr val="black"/>
                </a:solidFill>
                <a:latin typeface="Calibri"/>
              </a:rPr>
              <a:t>з</a:t>
            </a:r>
            <a:r>
              <a:rPr lang="ru-RU" altLang="ru-RU" sz="1600" b="1" dirty="0" smtClean="0">
                <a:solidFill>
                  <a:prstClr val="black"/>
                </a:solidFill>
                <a:latin typeface="Calibri"/>
              </a:rPr>
              <a:t>аместитель директора Территориального фонда обязательного медицинского страхования Ставропольского края</a:t>
            </a:r>
            <a:endParaRPr lang="ru-RU" altLang="ru-RU" sz="1600" b="1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91" b="11933"/>
          <a:stretch/>
        </p:blipFill>
        <p:spPr>
          <a:xfrm>
            <a:off x="-1" y="1"/>
            <a:ext cx="9143187" cy="24599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55"/>
          <a:stretch/>
        </p:blipFill>
        <p:spPr>
          <a:xfrm>
            <a:off x="-4642" y="6066796"/>
            <a:ext cx="9148642" cy="79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67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Прямоугольник 6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</a:rPr>
              <a:t>1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85172" y="125731"/>
            <a:ext cx="7500460" cy="776836"/>
          </a:xfrm>
          <a:prstGeom prst="rect">
            <a:avLst/>
          </a:prstGeom>
          <a:noFill/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 sz="20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sz="2400" dirty="0">
                <a:solidFill>
                  <a:schemeClr val="bg1"/>
                </a:solidFill>
                <a:latin typeface="+mn-lt"/>
              </a:rPr>
              <a:t>Схема взаимодействия </a:t>
            </a:r>
          </a:p>
          <a:p>
            <a:pPr algn="ctr">
              <a:defRPr sz="20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sz="2400" dirty="0">
                <a:solidFill>
                  <a:schemeClr val="bg1"/>
                </a:solidFill>
                <a:latin typeface="+mn-lt"/>
              </a:rPr>
              <a:t>программных продуктов, используемых ТФОМС СК</a:t>
            </a: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pic>
        <p:nvPicPr>
          <p:cNvPr id="69" name="Рисунок 68" descr="C:\Users\Лисова_ВЕ\Pictures\СХЕМА ВЗАИМОДЕЙСТВИЯ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172" y="1465945"/>
            <a:ext cx="7291495" cy="49100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3311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Прямоугольник 6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</a:rPr>
              <a:t>2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85172" y="125731"/>
            <a:ext cx="7500460" cy="776836"/>
          </a:xfrm>
          <a:prstGeom prst="rect">
            <a:avLst/>
          </a:prstGeom>
          <a:noFill/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 sz="20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sz="2400" dirty="0" smtClean="0">
                <a:solidFill>
                  <a:schemeClr val="bg1"/>
                </a:solidFill>
                <a:latin typeface="+mn-lt"/>
              </a:rPr>
              <a:t>Свод актов списания средств ОМС за отчетный месяц</a:t>
            </a:r>
            <a:endParaRPr lang="ru-RU" sz="24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688" y="1342708"/>
            <a:ext cx="8671487" cy="502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521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Прямоугольник 6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41914"/>
            <a:ext cx="9142068" cy="776836"/>
          </a:xfrm>
          <a:prstGeom prst="rect">
            <a:avLst/>
          </a:prstGeom>
          <a:noFill/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2500"/>
              </a:lnSpc>
              <a:defRPr sz="20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sz="2400" dirty="0" smtClean="0">
                <a:solidFill>
                  <a:schemeClr val="bg1"/>
                </a:solidFill>
                <a:latin typeface="+mn-lt"/>
              </a:rPr>
              <a:t>Информация (свод по краю)</a:t>
            </a:r>
          </a:p>
          <a:p>
            <a:pPr algn="ctr">
              <a:lnSpc>
                <a:spcPts val="2500"/>
              </a:lnSpc>
              <a:defRPr sz="20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sz="2400" dirty="0" smtClean="0">
                <a:solidFill>
                  <a:schemeClr val="bg1"/>
                </a:solidFill>
                <a:latin typeface="+mn-lt"/>
              </a:rPr>
              <a:t>о затраченных средствах ОМС за отчетный месяц</a:t>
            </a:r>
            <a:endParaRPr lang="ru-RU" sz="24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721" y="1202095"/>
            <a:ext cx="8617421" cy="5244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550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Прямоугольник 6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</a:rPr>
              <a:t>4</a:t>
            </a:r>
            <a:endParaRPr lang="ru-RU" sz="1100" b="1" dirty="0">
              <a:solidFill>
                <a:schemeClr val="bg1"/>
              </a:solidFill>
            </a:endParaRP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141914"/>
            <a:ext cx="9142068" cy="776836"/>
          </a:xfrm>
          <a:prstGeom prst="rect">
            <a:avLst/>
          </a:prstGeom>
          <a:noFill/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2500"/>
              </a:lnSpc>
              <a:defRPr sz="20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sz="2400" dirty="0" smtClean="0">
                <a:solidFill>
                  <a:schemeClr val="bg1"/>
                </a:solidFill>
                <a:latin typeface="+mn-lt"/>
              </a:rPr>
              <a:t>Информация (свод по краю)</a:t>
            </a:r>
          </a:p>
          <a:p>
            <a:pPr algn="ctr">
              <a:lnSpc>
                <a:spcPts val="2500"/>
              </a:lnSpc>
              <a:defRPr sz="20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sz="2400" dirty="0" smtClean="0">
                <a:solidFill>
                  <a:schemeClr val="bg1"/>
                </a:solidFill>
                <a:latin typeface="+mn-lt"/>
              </a:rPr>
              <a:t>о принятых к оплате объемах медицинской помощи </a:t>
            </a:r>
          </a:p>
          <a:p>
            <a:pPr algn="ctr">
              <a:lnSpc>
                <a:spcPts val="2500"/>
              </a:lnSpc>
              <a:defRPr sz="20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sz="2400" dirty="0" smtClean="0">
                <a:solidFill>
                  <a:schemeClr val="bg1"/>
                </a:solidFill>
                <a:latin typeface="+mn-lt"/>
              </a:rPr>
              <a:t>за отчетный  месяц</a:t>
            </a:r>
            <a:endParaRPr lang="ru-RU" sz="24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199" y="1277530"/>
            <a:ext cx="7620001" cy="543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24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17416</TotalTime>
  <Words>72</Words>
  <Application>Microsoft Office PowerPoint</Application>
  <PresentationFormat>Экран (4:3)</PresentationFormat>
  <Paragraphs>17</Paragraphs>
  <Slides>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Ньорба Максим Юрьевич</dc:creator>
  <cp:lastModifiedBy>Лисова Валентина Евгеньевна</cp:lastModifiedBy>
  <cp:revision>748</cp:revision>
  <cp:lastPrinted>2016-06-09T05:59:37Z</cp:lastPrinted>
  <dcterms:created xsi:type="dcterms:W3CDTF">2015-03-16T08:19:36Z</dcterms:created>
  <dcterms:modified xsi:type="dcterms:W3CDTF">2017-04-06T13:08:24Z</dcterms:modified>
</cp:coreProperties>
</file>