
<file path=[Content_Types].xml><?xml version="1.0" encoding="utf-8"?>
<Types xmlns="http://schemas.openxmlformats.org/package/2006/content-types">
  <Default Extension="png" ContentType="image/png"/>
  <Default Extension="bin" ContentType="application/vnd.openxmlformats-officedocument.oleObject"/>
  <Default Extension="jpeg" ContentType="image/jpeg"/>
  <Default Extension="emf" ContentType="image/x-emf"/>
  <Default Extension="xls" ContentType="application/vnd.ms-excel"/>
  <Default Extension="rels" ContentType="application/vnd.openxmlformats-package.relationships+xml"/>
  <Default Extension="xml" ContentType="application/xml"/>
  <Default Extension="wav" ContentType="audio/wav"/>
  <Default Extension="vml" ContentType="application/vnd.openxmlformats-officedocument.vmlDrawing"/>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charts/chart1.xml" ContentType="application/vnd.openxmlformats-officedocument.drawingml.char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58"/>
  </p:notesMasterIdLst>
  <p:handoutMasterIdLst>
    <p:handoutMasterId r:id="rId59"/>
  </p:handoutMasterIdLst>
  <p:sldIdLst>
    <p:sldId id="256" r:id="rId2"/>
    <p:sldId id="462" r:id="rId3"/>
    <p:sldId id="371" r:id="rId4"/>
    <p:sldId id="295" r:id="rId5"/>
    <p:sldId id="369" r:id="rId6"/>
    <p:sldId id="296" r:id="rId7"/>
    <p:sldId id="447" r:id="rId8"/>
    <p:sldId id="367" r:id="rId9"/>
    <p:sldId id="439" r:id="rId10"/>
    <p:sldId id="442" r:id="rId11"/>
    <p:sldId id="443" r:id="rId12"/>
    <p:sldId id="461" r:id="rId13"/>
    <p:sldId id="458" r:id="rId14"/>
    <p:sldId id="459" r:id="rId15"/>
    <p:sldId id="463" r:id="rId16"/>
    <p:sldId id="457" r:id="rId17"/>
    <p:sldId id="444" r:id="rId18"/>
    <p:sldId id="445" r:id="rId19"/>
    <p:sldId id="433" r:id="rId20"/>
    <p:sldId id="297" r:id="rId21"/>
    <p:sldId id="451" r:id="rId22"/>
    <p:sldId id="450" r:id="rId23"/>
    <p:sldId id="452" r:id="rId24"/>
    <p:sldId id="409" r:id="rId25"/>
    <p:sldId id="362" r:id="rId26"/>
    <p:sldId id="348" r:id="rId27"/>
    <p:sldId id="349" r:id="rId28"/>
    <p:sldId id="364" r:id="rId29"/>
    <p:sldId id="366" r:id="rId30"/>
    <p:sldId id="464" r:id="rId31"/>
    <p:sldId id="372" r:id="rId32"/>
    <p:sldId id="465" r:id="rId33"/>
    <p:sldId id="345" r:id="rId34"/>
    <p:sldId id="272" r:id="rId35"/>
    <p:sldId id="424" r:id="rId36"/>
    <p:sldId id="350" r:id="rId37"/>
    <p:sldId id="308" r:id="rId38"/>
    <p:sldId id="344" r:id="rId39"/>
    <p:sldId id="343" r:id="rId40"/>
    <p:sldId id="356" r:id="rId41"/>
    <p:sldId id="352" r:id="rId42"/>
    <p:sldId id="373" r:id="rId43"/>
    <p:sldId id="346" r:id="rId44"/>
    <p:sldId id="353" r:id="rId45"/>
    <p:sldId id="336" r:id="rId46"/>
    <p:sldId id="374" r:id="rId47"/>
    <p:sldId id="425" r:id="rId48"/>
    <p:sldId id="438" r:id="rId49"/>
    <p:sldId id="437" r:id="rId50"/>
    <p:sldId id="466" r:id="rId51"/>
    <p:sldId id="446" r:id="rId52"/>
    <p:sldId id="453" r:id="rId53"/>
    <p:sldId id="455" r:id="rId54"/>
    <p:sldId id="456" r:id="rId55"/>
    <p:sldId id="467" r:id="rId56"/>
    <p:sldId id="375" r:id="rId57"/>
  </p:sldIdLst>
  <p:sldSz cx="9144000" cy="6858000" type="screen4x3"/>
  <p:notesSz cx="7053263" cy="9309100"/>
  <p:defaultText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A13B39"/>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8932" autoAdjust="0"/>
  </p:normalViewPr>
  <p:slideViewPr>
    <p:cSldViewPr>
      <p:cViewPr varScale="1">
        <p:scale>
          <a:sx n="83" d="100"/>
          <a:sy n="83" d="100"/>
        </p:scale>
        <p:origin x="1450" y="67"/>
      </p:cViewPr>
      <p:guideLst>
        <p:guide orient="horz" pos="2160"/>
        <p:guide pos="2880"/>
      </p:guideLst>
    </p:cSldViewPr>
  </p:slideViewPr>
  <p:notesTextViewPr>
    <p:cViewPr>
      <p:scale>
        <a:sx n="1" d="1"/>
        <a:sy n="1" d="1"/>
      </p:scale>
      <p:origin x="0" y="0"/>
    </p:cViewPr>
  </p:notesTextViewPr>
  <p:sorterViewPr>
    <p:cViewPr>
      <p:scale>
        <a:sx n="100" d="100"/>
        <a:sy n="100" d="100"/>
      </p:scale>
      <p:origin x="0" y="0"/>
    </p:cViewPr>
  </p:sorter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slide" Target="slides/slide54.xml"/><Relationship Id="rId63" Type="http://schemas.openxmlformats.org/officeDocument/2006/relationships/tableStyles" Target="tableStyle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notesMaster" Target="notesMasters/notesMaster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 Id="rId61"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8" Type="http://schemas.openxmlformats.org/officeDocument/2006/relationships/slide" Target="slides/slide7.xml"/><Relationship Id="rId51" Type="http://schemas.openxmlformats.org/officeDocument/2006/relationships/slide" Target="slides/slide50.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handoutMaster" Target="handoutMasters/handoutMaster1.xml"/></Relationships>
</file>

<file path=ppt/charts/_rels/chart1.xml.rels><?xml version="1.0" encoding="UTF-8" standalone="yes"?>
<Relationships xmlns="http://schemas.openxmlformats.org/package/2006/relationships"><Relationship Id="rId1" Type="http://schemas.openxmlformats.org/officeDocument/2006/relationships/oleObject" Target="Book2" TargetMode="External"/></Relationships>
</file>

<file path=ppt/charts/chart1.xml><?xml version="1.0" encoding="utf-8"?>
<c:chartSpace xmlns:c="http://schemas.openxmlformats.org/drawingml/2006/chart" xmlns:a="http://schemas.openxmlformats.org/drawingml/2006/main" xmlns:r="http://schemas.openxmlformats.org/officeDocument/2006/relationships">
  <c:date1904 val="0"/>
  <c:lang val="en-US"/>
  <c:roundedCorners val="0"/>
  <mc:AlternateContent xmlns:mc="http://schemas.openxmlformats.org/markup-compatibility/2006">
    <mc:Choice xmlns:c14="http://schemas.microsoft.com/office/drawing/2007/8/2/chart" Requires="c14">
      <c14:style val="104"/>
    </mc:Choice>
    <mc:Fallback>
      <c:style val="4"/>
    </mc:Fallback>
  </mc:AlternateContent>
  <c:chart>
    <c:autoTitleDeleted val="0"/>
    <c:plotArea>
      <c:layout/>
      <c:barChart>
        <c:barDir val="col"/>
        <c:grouping val="percentStacked"/>
        <c:varyColors val="0"/>
        <c:ser>
          <c:idx val="0"/>
          <c:order val="0"/>
          <c:tx>
            <c:strRef>
              <c:f>Sheet1!$D$6</c:f>
              <c:strCache>
                <c:ptCount val="1"/>
                <c:pt idx="0">
                  <c:v>Hospital-specific </c:v>
                </c:pt>
              </c:strCache>
            </c:strRef>
          </c:tx>
          <c:invertIfNegative val="0"/>
          <c:cat>
            <c:numRef>
              <c:f>Sheet1!$E$5:$H$5</c:f>
              <c:numCache>
                <c:formatCode>General</c:formatCode>
                <c:ptCount val="4"/>
                <c:pt idx="0">
                  <c:v>1983</c:v>
                </c:pt>
                <c:pt idx="1">
                  <c:v>1984</c:v>
                </c:pt>
                <c:pt idx="2">
                  <c:v>1986</c:v>
                </c:pt>
                <c:pt idx="3">
                  <c:v>1987</c:v>
                </c:pt>
              </c:numCache>
            </c:numRef>
          </c:cat>
          <c:val>
            <c:numRef>
              <c:f>Sheet1!$E$6:$H$6</c:f>
              <c:numCache>
                <c:formatCode>0%</c:formatCode>
                <c:ptCount val="4"/>
                <c:pt idx="0">
                  <c:v>0.75000000000000122</c:v>
                </c:pt>
                <c:pt idx="1">
                  <c:v>0.5</c:v>
                </c:pt>
                <c:pt idx="2" formatCode="General">
                  <c:v>25</c:v>
                </c:pt>
                <c:pt idx="3" formatCode="General">
                  <c:v>0</c:v>
                </c:pt>
              </c:numCache>
            </c:numRef>
          </c:val>
        </c:ser>
        <c:ser>
          <c:idx val="1"/>
          <c:order val="1"/>
          <c:tx>
            <c:strRef>
              <c:f>Sheet1!$D$7</c:f>
              <c:strCache>
                <c:ptCount val="1"/>
                <c:pt idx="0">
                  <c:v>Regional </c:v>
                </c:pt>
              </c:strCache>
            </c:strRef>
          </c:tx>
          <c:invertIfNegative val="0"/>
          <c:cat>
            <c:numRef>
              <c:f>Sheet1!$E$5:$H$5</c:f>
              <c:numCache>
                <c:formatCode>General</c:formatCode>
                <c:ptCount val="4"/>
                <c:pt idx="0">
                  <c:v>1983</c:v>
                </c:pt>
                <c:pt idx="1">
                  <c:v>1984</c:v>
                </c:pt>
                <c:pt idx="2">
                  <c:v>1986</c:v>
                </c:pt>
                <c:pt idx="3">
                  <c:v>1987</c:v>
                </c:pt>
              </c:numCache>
            </c:numRef>
          </c:cat>
          <c:val>
            <c:numRef>
              <c:f>Sheet1!$E$7:$H$7</c:f>
              <c:numCache>
                <c:formatCode>0.00%</c:formatCode>
                <c:ptCount val="4"/>
                <c:pt idx="0" formatCode="0%">
                  <c:v>0.25</c:v>
                </c:pt>
                <c:pt idx="1">
                  <c:v>0.37500000000000056</c:v>
                </c:pt>
                <c:pt idx="2" formatCode="General">
                  <c:v>37.5</c:v>
                </c:pt>
                <c:pt idx="3" formatCode="General">
                  <c:v>0</c:v>
                </c:pt>
              </c:numCache>
            </c:numRef>
          </c:val>
        </c:ser>
        <c:ser>
          <c:idx val="2"/>
          <c:order val="2"/>
          <c:tx>
            <c:strRef>
              <c:f>Sheet1!$D$8</c:f>
              <c:strCache>
                <c:ptCount val="1"/>
                <c:pt idx="0">
                  <c:v>National </c:v>
                </c:pt>
              </c:strCache>
            </c:strRef>
          </c:tx>
          <c:invertIfNegative val="0"/>
          <c:cat>
            <c:numRef>
              <c:f>Sheet1!$E$5:$H$5</c:f>
              <c:numCache>
                <c:formatCode>General</c:formatCode>
                <c:ptCount val="4"/>
                <c:pt idx="0">
                  <c:v>1983</c:v>
                </c:pt>
                <c:pt idx="1">
                  <c:v>1984</c:v>
                </c:pt>
                <c:pt idx="2">
                  <c:v>1986</c:v>
                </c:pt>
                <c:pt idx="3">
                  <c:v>1987</c:v>
                </c:pt>
              </c:numCache>
            </c:numRef>
          </c:cat>
          <c:val>
            <c:numRef>
              <c:f>Sheet1!$E$8:$H$8</c:f>
              <c:numCache>
                <c:formatCode>0.00%</c:formatCode>
                <c:ptCount val="4"/>
                <c:pt idx="0" formatCode="0%">
                  <c:v>0</c:v>
                </c:pt>
                <c:pt idx="1">
                  <c:v>0.125</c:v>
                </c:pt>
                <c:pt idx="2" formatCode="General">
                  <c:v>37.5</c:v>
                </c:pt>
                <c:pt idx="3" formatCode="General">
                  <c:v>100</c:v>
                </c:pt>
              </c:numCache>
            </c:numRef>
          </c:val>
        </c:ser>
        <c:dLbls>
          <c:showLegendKey val="0"/>
          <c:showVal val="0"/>
          <c:showCatName val="0"/>
          <c:showSerName val="0"/>
          <c:showPercent val="0"/>
          <c:showBubbleSize val="0"/>
        </c:dLbls>
        <c:gapWidth val="150"/>
        <c:overlap val="100"/>
        <c:axId val="274064368"/>
        <c:axId val="274062016"/>
      </c:barChart>
      <c:catAx>
        <c:axId val="274064368"/>
        <c:scaling>
          <c:orientation val="minMax"/>
        </c:scaling>
        <c:delete val="0"/>
        <c:axPos val="b"/>
        <c:numFmt formatCode="General" sourceLinked="1"/>
        <c:majorTickMark val="out"/>
        <c:minorTickMark val="none"/>
        <c:tickLblPos val="nextTo"/>
        <c:crossAx val="274062016"/>
        <c:crosses val="autoZero"/>
        <c:auto val="0"/>
        <c:lblAlgn val="ctr"/>
        <c:lblOffset val="100"/>
        <c:noMultiLvlLbl val="0"/>
      </c:catAx>
      <c:valAx>
        <c:axId val="274062016"/>
        <c:scaling>
          <c:orientation val="minMax"/>
        </c:scaling>
        <c:delete val="0"/>
        <c:axPos val="l"/>
        <c:majorGridlines/>
        <c:numFmt formatCode="0%" sourceLinked="1"/>
        <c:majorTickMark val="out"/>
        <c:minorTickMark val="none"/>
        <c:tickLblPos val="nextTo"/>
        <c:crossAx val="274064368"/>
        <c:crosses val="autoZero"/>
        <c:crossBetween val="between"/>
      </c:valAx>
    </c:plotArea>
    <c:legend>
      <c:legendPos val="r"/>
      <c:layout/>
      <c:overlay val="0"/>
    </c:legend>
    <c:plotVisOnly val="1"/>
    <c:dispBlanksAs val="gap"/>
    <c:showDLblsOverMax val="0"/>
  </c:chart>
  <c:txPr>
    <a:bodyPr/>
    <a:lstStyle/>
    <a:p>
      <a:pPr>
        <a:defRPr sz="1800"/>
      </a:pPr>
      <a:endParaRPr lang="en-US"/>
    </a:p>
  </c:txPr>
  <c:externalData r:id="rId1">
    <c:autoUpdate val="0"/>
  </c:externalData>
</c:chartSpace>
</file>

<file path=ppt/drawings/_rels/vmlDrawing1.vml.rels><?xml version="1.0" encoding="UTF-8" standalone="yes"?>
<Relationships xmlns="http://schemas.openxmlformats.org/package/2006/relationships"><Relationship Id="rId1" Type="http://schemas.openxmlformats.org/officeDocument/2006/relationships/image" Target="../media/image6.emf"/></Relationships>
</file>

<file path=ppt/drawings/_rels/vmlDrawing2.vml.rels><?xml version="1.0" encoding="UTF-8" standalone="yes"?>
<Relationships xmlns="http://schemas.openxmlformats.org/package/2006/relationships"><Relationship Id="rId1" Type="http://schemas.openxmlformats.org/officeDocument/2006/relationships/image" Target="../media/image8.emf"/></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055938" cy="46513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sz="quarter" idx="1"/>
          </p:nvPr>
        </p:nvSpPr>
        <p:spPr>
          <a:xfrm>
            <a:off x="3995738" y="0"/>
            <a:ext cx="3055937" cy="465138"/>
          </a:xfrm>
          <a:prstGeom prst="rect">
            <a:avLst/>
          </a:prstGeom>
        </p:spPr>
        <p:txBody>
          <a:bodyPr vert="horz" lIns="91440" tIns="45720" rIns="91440" bIns="45720" rtlCol="0"/>
          <a:lstStyle>
            <a:lvl1pPr algn="r">
              <a:defRPr sz="1200"/>
            </a:lvl1pPr>
          </a:lstStyle>
          <a:p>
            <a:fld id="{7773B1AD-1D3E-4AC4-8C01-3857B80FF687}" type="datetimeFigureOut">
              <a:rPr lang="en-US" smtClean="0"/>
              <a:t>5/14/2014</a:t>
            </a:fld>
            <a:endParaRPr lang="en-US"/>
          </a:p>
        </p:txBody>
      </p:sp>
      <p:sp>
        <p:nvSpPr>
          <p:cNvPr id="4" name="Footer Placeholder 3"/>
          <p:cNvSpPr>
            <a:spLocks noGrp="1"/>
          </p:cNvSpPr>
          <p:nvPr>
            <p:ph type="ftr" sz="quarter" idx="2"/>
          </p:nvPr>
        </p:nvSpPr>
        <p:spPr>
          <a:xfrm>
            <a:off x="0" y="8842375"/>
            <a:ext cx="3055938" cy="465138"/>
          </a:xfrm>
          <a:prstGeom prst="rect">
            <a:avLst/>
          </a:prstGeom>
        </p:spPr>
        <p:txBody>
          <a:bodyPr vert="horz" lIns="91440" tIns="45720" rIns="91440" bIns="45720" rtlCol="0" anchor="b"/>
          <a:lstStyle>
            <a:lvl1pPr algn="l">
              <a:defRPr sz="1200"/>
            </a:lvl1pPr>
          </a:lstStyle>
          <a:p>
            <a:endParaRPr lang="en-US"/>
          </a:p>
        </p:txBody>
      </p:sp>
      <p:sp>
        <p:nvSpPr>
          <p:cNvPr id="5" name="Slide Number Placeholder 4"/>
          <p:cNvSpPr>
            <a:spLocks noGrp="1"/>
          </p:cNvSpPr>
          <p:nvPr>
            <p:ph type="sldNum" sz="quarter" idx="3"/>
          </p:nvPr>
        </p:nvSpPr>
        <p:spPr>
          <a:xfrm>
            <a:off x="3995738" y="8842375"/>
            <a:ext cx="3055937" cy="465138"/>
          </a:xfrm>
          <a:prstGeom prst="rect">
            <a:avLst/>
          </a:prstGeom>
        </p:spPr>
        <p:txBody>
          <a:bodyPr vert="horz" lIns="91440" tIns="45720" rIns="91440" bIns="45720" rtlCol="0" anchor="b"/>
          <a:lstStyle>
            <a:lvl1pPr algn="r">
              <a:defRPr sz="1200"/>
            </a:lvl1pPr>
          </a:lstStyle>
          <a:p>
            <a:fld id="{8FB419CD-B618-4467-97AA-C725025C25D6}" type="slidenum">
              <a:rPr lang="en-US" smtClean="0"/>
              <a:t>‹#›</a:t>
            </a:fld>
            <a:endParaRPr lang="en-US"/>
          </a:p>
        </p:txBody>
      </p:sp>
    </p:spTree>
    <p:extLst>
      <p:ext uri="{BB962C8B-B14F-4D97-AF65-F5344CB8AC3E}">
        <p14:creationId xmlns:p14="http://schemas.microsoft.com/office/powerpoint/2010/main" val="1868746707"/>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056414" cy="465455"/>
          </a:xfrm>
          <a:prstGeom prst="rect">
            <a:avLst/>
          </a:prstGeom>
        </p:spPr>
        <p:txBody>
          <a:bodyPr vert="horz" lIns="93497" tIns="46749" rIns="93497" bIns="46749" rtlCol="0"/>
          <a:lstStyle>
            <a:lvl1pPr algn="l">
              <a:defRPr sz="1200"/>
            </a:lvl1pPr>
          </a:lstStyle>
          <a:p>
            <a:endParaRPr lang="en-US" dirty="0"/>
          </a:p>
        </p:txBody>
      </p:sp>
      <p:sp>
        <p:nvSpPr>
          <p:cNvPr id="3" name="Date Placeholder 2"/>
          <p:cNvSpPr>
            <a:spLocks noGrp="1"/>
          </p:cNvSpPr>
          <p:nvPr>
            <p:ph type="dt" idx="1"/>
          </p:nvPr>
        </p:nvSpPr>
        <p:spPr>
          <a:xfrm>
            <a:off x="3995217" y="0"/>
            <a:ext cx="3056414" cy="465455"/>
          </a:xfrm>
          <a:prstGeom prst="rect">
            <a:avLst/>
          </a:prstGeom>
        </p:spPr>
        <p:txBody>
          <a:bodyPr vert="horz" lIns="93497" tIns="46749" rIns="93497" bIns="46749" rtlCol="0"/>
          <a:lstStyle>
            <a:lvl1pPr algn="r">
              <a:defRPr sz="1200"/>
            </a:lvl1pPr>
          </a:lstStyle>
          <a:p>
            <a:fld id="{BBDE45CF-3754-4CFD-98C2-CF68B94CB6EA}" type="datetimeFigureOut">
              <a:rPr lang="en-US" smtClean="0"/>
              <a:pPr/>
              <a:t>5/14/2014</a:t>
            </a:fld>
            <a:endParaRPr lang="en-US" dirty="0"/>
          </a:p>
        </p:txBody>
      </p:sp>
      <p:sp>
        <p:nvSpPr>
          <p:cNvPr id="4" name="Slide Image Placeholder 3"/>
          <p:cNvSpPr>
            <a:spLocks noGrp="1" noRot="1" noChangeAspect="1"/>
          </p:cNvSpPr>
          <p:nvPr>
            <p:ph type="sldImg" idx="2"/>
          </p:nvPr>
        </p:nvSpPr>
        <p:spPr>
          <a:xfrm>
            <a:off x="1200150" y="698500"/>
            <a:ext cx="4654550" cy="3490913"/>
          </a:xfrm>
          <a:prstGeom prst="rect">
            <a:avLst/>
          </a:prstGeom>
          <a:noFill/>
          <a:ln w="12700">
            <a:solidFill>
              <a:prstClr val="black"/>
            </a:solidFill>
          </a:ln>
        </p:spPr>
        <p:txBody>
          <a:bodyPr vert="horz" lIns="93497" tIns="46749" rIns="93497" bIns="46749" rtlCol="0" anchor="ctr"/>
          <a:lstStyle/>
          <a:p>
            <a:endParaRPr lang="en-US" dirty="0"/>
          </a:p>
        </p:txBody>
      </p:sp>
      <p:sp>
        <p:nvSpPr>
          <p:cNvPr id="5" name="Notes Placeholder 4"/>
          <p:cNvSpPr>
            <a:spLocks noGrp="1"/>
          </p:cNvSpPr>
          <p:nvPr>
            <p:ph type="body" sz="quarter" idx="3"/>
          </p:nvPr>
        </p:nvSpPr>
        <p:spPr>
          <a:xfrm>
            <a:off x="705327" y="4421823"/>
            <a:ext cx="5642610" cy="4189095"/>
          </a:xfrm>
          <a:prstGeom prst="rect">
            <a:avLst/>
          </a:prstGeom>
        </p:spPr>
        <p:txBody>
          <a:bodyPr vert="horz" lIns="93497" tIns="46749" rIns="93497" bIns="46749"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842029"/>
            <a:ext cx="3056414" cy="465455"/>
          </a:xfrm>
          <a:prstGeom prst="rect">
            <a:avLst/>
          </a:prstGeom>
        </p:spPr>
        <p:txBody>
          <a:bodyPr vert="horz" lIns="93497" tIns="46749" rIns="93497" bIns="46749" rtlCol="0" anchor="b"/>
          <a:lstStyle>
            <a:lvl1pPr algn="l">
              <a:defRPr sz="1200"/>
            </a:lvl1pPr>
          </a:lstStyle>
          <a:p>
            <a:endParaRPr lang="en-US" dirty="0"/>
          </a:p>
        </p:txBody>
      </p:sp>
      <p:sp>
        <p:nvSpPr>
          <p:cNvPr id="7" name="Slide Number Placeholder 6"/>
          <p:cNvSpPr>
            <a:spLocks noGrp="1"/>
          </p:cNvSpPr>
          <p:nvPr>
            <p:ph type="sldNum" sz="quarter" idx="5"/>
          </p:nvPr>
        </p:nvSpPr>
        <p:spPr>
          <a:xfrm>
            <a:off x="3995217" y="8842029"/>
            <a:ext cx="3056414" cy="465455"/>
          </a:xfrm>
          <a:prstGeom prst="rect">
            <a:avLst/>
          </a:prstGeom>
        </p:spPr>
        <p:txBody>
          <a:bodyPr vert="horz" lIns="93497" tIns="46749" rIns="93497" bIns="46749" rtlCol="0" anchor="b"/>
          <a:lstStyle>
            <a:lvl1pPr algn="r">
              <a:defRPr sz="1200"/>
            </a:lvl1pPr>
          </a:lstStyle>
          <a:p>
            <a:fld id="{DB4817F6-AA2B-468F-92E4-F6E1B7565E1C}" type="slidenum">
              <a:rPr lang="en-US" smtClean="0"/>
              <a:pPr/>
              <a:t>‹#›</a:t>
            </a:fld>
            <a:endParaRPr lang="en-US" dirty="0"/>
          </a:p>
        </p:txBody>
      </p:sp>
    </p:spTree>
    <p:extLst>
      <p:ext uri="{BB962C8B-B14F-4D97-AF65-F5344CB8AC3E}">
        <p14:creationId xmlns:p14="http://schemas.microsoft.com/office/powerpoint/2010/main" val="2921295824"/>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5298" name="Rectangle 7"/>
          <p:cNvSpPr>
            <a:spLocks noGrp="1" noChangeArrowheads="1"/>
          </p:cNvSpPr>
          <p:nvPr>
            <p:ph type="sldNum" sz="quarter" idx="5"/>
          </p:nvPr>
        </p:nvSpPr>
        <p:spPr bwMode="auto">
          <a:ln>
            <a:miter lim="800000"/>
            <a:headEnd/>
            <a:tailEnd/>
          </a:ln>
        </p:spPr>
        <p:txBody>
          <a:bodyPr wrap="square" numCol="1" anchorCtr="0" compatLnSpc="1">
            <a:prstTxWarp prst="textNoShape">
              <a:avLst/>
            </a:prstTxWarp>
          </a:bodyPr>
          <a:lstStyle/>
          <a:p>
            <a:pPr fontAlgn="base">
              <a:spcBef>
                <a:spcPct val="0"/>
              </a:spcBef>
              <a:spcAft>
                <a:spcPct val="0"/>
              </a:spcAft>
              <a:defRPr/>
            </a:pPr>
            <a:fld id="{97E4E976-F423-4F1D-A929-30947F37F4B0}" type="slidenum">
              <a:rPr lang="en-US" smtClean="0"/>
              <a:pPr fontAlgn="base">
                <a:spcBef>
                  <a:spcPct val="0"/>
                </a:spcBef>
                <a:spcAft>
                  <a:spcPct val="0"/>
                </a:spcAft>
                <a:defRPr/>
              </a:pPr>
              <a:t>4</a:t>
            </a:fld>
            <a:endParaRPr lang="en-US" dirty="0" smtClean="0"/>
          </a:p>
        </p:txBody>
      </p:sp>
      <p:sp>
        <p:nvSpPr>
          <p:cNvPr id="81923" name="Rectangle 2"/>
          <p:cNvSpPr>
            <a:spLocks noGrp="1" noRot="1" noChangeAspect="1" noChangeArrowheads="1" noTextEdit="1"/>
          </p:cNvSpPr>
          <p:nvPr>
            <p:ph type="sldImg"/>
          </p:nvPr>
        </p:nvSpPr>
        <p:spPr bwMode="auto">
          <a:noFill/>
          <a:ln>
            <a:solidFill>
              <a:srgbClr val="000000"/>
            </a:solidFill>
            <a:miter lim="800000"/>
            <a:headEnd/>
            <a:tailEnd/>
          </a:ln>
        </p:spPr>
      </p:sp>
      <p:sp>
        <p:nvSpPr>
          <p:cNvPr id="81924" name="Rectangle 3"/>
          <p:cNvSpPr>
            <a:spLocks noGrp="1" noChangeArrowheads="1"/>
          </p:cNvSpPr>
          <p:nvPr>
            <p:ph type="body" idx="1"/>
          </p:nvPr>
        </p:nvSpPr>
        <p:spPr bwMode="auto">
          <a:xfrm>
            <a:off x="940435" y="4421823"/>
            <a:ext cx="5172393" cy="4189095"/>
          </a:xfrm>
          <a:noFill/>
        </p:spPr>
        <p:txBody>
          <a:bodyPr wrap="square" numCol="1" anchor="t" anchorCtr="0" compatLnSpc="1">
            <a:prstTxWarp prst="textNoShape">
              <a:avLst/>
            </a:prstTxWarp>
          </a:bodyPr>
          <a:lstStyle/>
          <a:p>
            <a:pPr eaLnBrk="1" hangingPunct="1">
              <a:spcBef>
                <a:spcPct val="0"/>
              </a:spcBef>
            </a:pPr>
            <a:endParaRPr lang="en-US" dirty="0" smtClean="0"/>
          </a:p>
        </p:txBody>
      </p:sp>
    </p:spTree>
    <p:extLst>
      <p:ext uri="{BB962C8B-B14F-4D97-AF65-F5344CB8AC3E}">
        <p14:creationId xmlns:p14="http://schemas.microsoft.com/office/powerpoint/2010/main" val="3204889030"/>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normAutofit/>
          </a:bodyPr>
          <a:lstStyle/>
          <a:p>
            <a:r>
              <a:rPr lang="en-GB" dirty="0" smtClean="0"/>
              <a:t>Capacities to administer</a:t>
            </a:r>
            <a:r>
              <a:rPr lang="en-GB" baseline="0" dirty="0" smtClean="0"/>
              <a:t> DRG systems on regional/national level</a:t>
            </a:r>
            <a:endParaRPr lang="en-GB" dirty="0"/>
          </a:p>
        </p:txBody>
      </p:sp>
      <p:sp>
        <p:nvSpPr>
          <p:cNvPr id="4" name="Foliennummernplatzhalter 3"/>
          <p:cNvSpPr>
            <a:spLocks noGrp="1"/>
          </p:cNvSpPr>
          <p:nvPr>
            <p:ph type="sldNum" sz="quarter" idx="10"/>
          </p:nvPr>
        </p:nvSpPr>
        <p:spPr/>
        <p:txBody>
          <a:bodyPr/>
          <a:lstStyle/>
          <a:p>
            <a:pPr>
              <a:defRPr/>
            </a:pPr>
            <a:fld id="{40014BBC-3796-47C8-9417-6339D441AC58}" type="slidenum">
              <a:rPr lang="en-GB" smtClean="0"/>
              <a:pPr>
                <a:defRPr/>
              </a:pPr>
              <a:t>8</a:t>
            </a:fld>
            <a:endParaRPr lang="en-GB" dirty="0"/>
          </a:p>
        </p:txBody>
      </p:sp>
    </p:spTree>
    <p:extLst>
      <p:ext uri="{BB962C8B-B14F-4D97-AF65-F5344CB8AC3E}">
        <p14:creationId xmlns:p14="http://schemas.microsoft.com/office/powerpoint/2010/main" val="1461368358"/>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normAutofit/>
          </a:bodyPr>
          <a:lstStyle/>
          <a:p>
            <a:pPr defTabSz="926186">
              <a:defRPr/>
            </a:pPr>
            <a:r>
              <a:rPr lang="de-DE" dirty="0" smtClean="0">
                <a:solidFill>
                  <a:schemeClr val="bg1"/>
                </a:solidFill>
                <a:latin typeface="Calibri" pitchFamily="34" charset="0"/>
              </a:rPr>
              <a:t>More emphasis on procedures and length-of-stay than in US</a:t>
            </a:r>
          </a:p>
        </p:txBody>
      </p:sp>
      <p:sp>
        <p:nvSpPr>
          <p:cNvPr id="4" name="Foliennummernplatzhalter 3"/>
          <p:cNvSpPr>
            <a:spLocks noGrp="1"/>
          </p:cNvSpPr>
          <p:nvPr>
            <p:ph type="sldNum" sz="quarter" idx="10"/>
          </p:nvPr>
        </p:nvSpPr>
        <p:spPr/>
        <p:txBody>
          <a:bodyPr/>
          <a:lstStyle/>
          <a:p>
            <a:pPr>
              <a:defRPr/>
            </a:pPr>
            <a:fld id="{40014BBC-3796-47C8-9417-6339D441AC58}" type="slidenum">
              <a:rPr lang="en-GB" smtClean="0"/>
              <a:pPr>
                <a:defRPr/>
              </a:pPr>
              <a:t>35</a:t>
            </a:fld>
            <a:endParaRPr lang="en-GB" dirty="0"/>
          </a:p>
        </p:txBody>
      </p:sp>
    </p:spTree>
    <p:extLst>
      <p:ext uri="{BB962C8B-B14F-4D97-AF65-F5344CB8AC3E}">
        <p14:creationId xmlns:p14="http://schemas.microsoft.com/office/powerpoint/2010/main" val="729810211"/>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Образ слайда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9459" name="Заметки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a:spcBef>
                <a:spcPct val="0"/>
              </a:spcBef>
            </a:pPr>
            <a:r>
              <a:rPr lang="ru-RU" dirty="0" smtClean="0"/>
              <a:t>В этом, собственно, и весь смысл КЗГ: клинически однородные, экономически однородные, статистически репрезентативные группы медицинской помощи. </a:t>
            </a:r>
          </a:p>
          <a:p>
            <a:pPr>
              <a:spcBef>
                <a:spcPct val="0"/>
              </a:spcBef>
            </a:pPr>
            <a:r>
              <a:rPr lang="ru-RU" dirty="0" smtClean="0"/>
              <a:t>Статистически репрезентативные – значит, большие. Группы должны быть достаточно большими для того, чтоб мы могли видеть закономерности в их существовании.</a:t>
            </a:r>
          </a:p>
        </p:txBody>
      </p:sp>
      <p:sp>
        <p:nvSpPr>
          <p:cNvPr id="19460" name="Номер слайда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Calibri" pitchFamily="34" charset="0"/>
              </a:defRPr>
            </a:lvl1pPr>
            <a:lvl2pPr marL="759666" indent="-292179">
              <a:defRPr>
                <a:solidFill>
                  <a:schemeClr val="tx1"/>
                </a:solidFill>
                <a:latin typeface="Calibri" pitchFamily="34" charset="0"/>
              </a:defRPr>
            </a:lvl2pPr>
            <a:lvl3pPr marL="1168718" indent="-233744">
              <a:defRPr>
                <a:solidFill>
                  <a:schemeClr val="tx1"/>
                </a:solidFill>
                <a:latin typeface="Calibri" pitchFamily="34" charset="0"/>
              </a:defRPr>
            </a:lvl3pPr>
            <a:lvl4pPr marL="1636205" indent="-233744">
              <a:defRPr>
                <a:solidFill>
                  <a:schemeClr val="tx1"/>
                </a:solidFill>
                <a:latin typeface="Calibri" pitchFamily="34" charset="0"/>
              </a:defRPr>
            </a:lvl4pPr>
            <a:lvl5pPr marL="2103692" indent="-233744">
              <a:defRPr>
                <a:solidFill>
                  <a:schemeClr val="tx1"/>
                </a:solidFill>
                <a:latin typeface="Calibri" pitchFamily="34" charset="0"/>
              </a:defRPr>
            </a:lvl5pPr>
            <a:lvl6pPr marL="2571179" indent="-233744" fontAlgn="base">
              <a:spcBef>
                <a:spcPct val="0"/>
              </a:spcBef>
              <a:spcAft>
                <a:spcPct val="0"/>
              </a:spcAft>
              <a:defRPr>
                <a:solidFill>
                  <a:schemeClr val="tx1"/>
                </a:solidFill>
                <a:latin typeface="Calibri" pitchFamily="34" charset="0"/>
              </a:defRPr>
            </a:lvl6pPr>
            <a:lvl7pPr marL="3038666" indent="-233744" fontAlgn="base">
              <a:spcBef>
                <a:spcPct val="0"/>
              </a:spcBef>
              <a:spcAft>
                <a:spcPct val="0"/>
              </a:spcAft>
              <a:defRPr>
                <a:solidFill>
                  <a:schemeClr val="tx1"/>
                </a:solidFill>
                <a:latin typeface="Calibri" pitchFamily="34" charset="0"/>
              </a:defRPr>
            </a:lvl7pPr>
            <a:lvl8pPr marL="3506153" indent="-233744" fontAlgn="base">
              <a:spcBef>
                <a:spcPct val="0"/>
              </a:spcBef>
              <a:spcAft>
                <a:spcPct val="0"/>
              </a:spcAft>
              <a:defRPr>
                <a:solidFill>
                  <a:schemeClr val="tx1"/>
                </a:solidFill>
                <a:latin typeface="Calibri" pitchFamily="34" charset="0"/>
              </a:defRPr>
            </a:lvl8pPr>
            <a:lvl9pPr marL="3973640" indent="-233744" fontAlgn="base">
              <a:spcBef>
                <a:spcPct val="0"/>
              </a:spcBef>
              <a:spcAft>
                <a:spcPct val="0"/>
              </a:spcAft>
              <a:defRPr>
                <a:solidFill>
                  <a:schemeClr val="tx1"/>
                </a:solidFill>
                <a:latin typeface="Calibri" pitchFamily="34" charset="0"/>
              </a:defRPr>
            </a:lvl9pPr>
          </a:lstStyle>
          <a:p>
            <a:pPr fontAlgn="base">
              <a:spcBef>
                <a:spcPct val="0"/>
              </a:spcBef>
              <a:spcAft>
                <a:spcPct val="0"/>
              </a:spcAft>
            </a:pPr>
            <a:fld id="{414C298A-4D17-42FB-9D4C-3037684AA225}" type="slidenum">
              <a:rPr lang="ru-RU"/>
              <a:pPr fontAlgn="base">
                <a:spcBef>
                  <a:spcPct val="0"/>
                </a:spcBef>
                <a:spcAft>
                  <a:spcPct val="0"/>
                </a:spcAft>
              </a:pPr>
              <a:t>38</a:t>
            </a:fld>
            <a:endParaRPr lang="ru-RU" dirty="0"/>
          </a:p>
        </p:txBody>
      </p:sp>
    </p:spTree>
    <p:extLst>
      <p:ext uri="{BB962C8B-B14F-4D97-AF65-F5344CB8AC3E}">
        <p14:creationId xmlns:p14="http://schemas.microsoft.com/office/powerpoint/2010/main" val="3517407182"/>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Образ слайда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8435" name="Заметки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a:spcBef>
                <a:spcPct val="0"/>
              </a:spcBef>
            </a:pPr>
            <a:r>
              <a:rPr lang="ru-RU" dirty="0" smtClean="0"/>
              <a:t>Клинико-затратные группы – это способ классификации медицинской помощи. Представьте, что разноцветные фигуры в первом прямоугольнике – это разные диагнозы, которые мы наблюдаем в течение года у больных во всей стране. Сначала мы все эти случаи делим по признаку клиинческой однородности, например, по классам МКБ10, а затем  каждую группу отдельно делим по признаку «затртаный/незатратный», то ест по экономической однородности. </a:t>
            </a:r>
          </a:p>
        </p:txBody>
      </p:sp>
      <p:sp>
        <p:nvSpPr>
          <p:cNvPr id="18436" name="Номер слайда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Calibri" pitchFamily="34" charset="0"/>
              </a:defRPr>
            </a:lvl1pPr>
            <a:lvl2pPr marL="759666" indent="-292179">
              <a:defRPr>
                <a:solidFill>
                  <a:schemeClr val="tx1"/>
                </a:solidFill>
                <a:latin typeface="Calibri" pitchFamily="34" charset="0"/>
              </a:defRPr>
            </a:lvl2pPr>
            <a:lvl3pPr marL="1168718" indent="-233744">
              <a:defRPr>
                <a:solidFill>
                  <a:schemeClr val="tx1"/>
                </a:solidFill>
                <a:latin typeface="Calibri" pitchFamily="34" charset="0"/>
              </a:defRPr>
            </a:lvl3pPr>
            <a:lvl4pPr marL="1636205" indent="-233744">
              <a:defRPr>
                <a:solidFill>
                  <a:schemeClr val="tx1"/>
                </a:solidFill>
                <a:latin typeface="Calibri" pitchFamily="34" charset="0"/>
              </a:defRPr>
            </a:lvl4pPr>
            <a:lvl5pPr marL="2103692" indent="-233744">
              <a:defRPr>
                <a:solidFill>
                  <a:schemeClr val="tx1"/>
                </a:solidFill>
                <a:latin typeface="Calibri" pitchFamily="34" charset="0"/>
              </a:defRPr>
            </a:lvl5pPr>
            <a:lvl6pPr marL="2571179" indent="-233744" fontAlgn="base">
              <a:spcBef>
                <a:spcPct val="0"/>
              </a:spcBef>
              <a:spcAft>
                <a:spcPct val="0"/>
              </a:spcAft>
              <a:defRPr>
                <a:solidFill>
                  <a:schemeClr val="tx1"/>
                </a:solidFill>
                <a:latin typeface="Calibri" pitchFamily="34" charset="0"/>
              </a:defRPr>
            </a:lvl6pPr>
            <a:lvl7pPr marL="3038666" indent="-233744" fontAlgn="base">
              <a:spcBef>
                <a:spcPct val="0"/>
              </a:spcBef>
              <a:spcAft>
                <a:spcPct val="0"/>
              </a:spcAft>
              <a:defRPr>
                <a:solidFill>
                  <a:schemeClr val="tx1"/>
                </a:solidFill>
                <a:latin typeface="Calibri" pitchFamily="34" charset="0"/>
              </a:defRPr>
            </a:lvl7pPr>
            <a:lvl8pPr marL="3506153" indent="-233744" fontAlgn="base">
              <a:spcBef>
                <a:spcPct val="0"/>
              </a:spcBef>
              <a:spcAft>
                <a:spcPct val="0"/>
              </a:spcAft>
              <a:defRPr>
                <a:solidFill>
                  <a:schemeClr val="tx1"/>
                </a:solidFill>
                <a:latin typeface="Calibri" pitchFamily="34" charset="0"/>
              </a:defRPr>
            </a:lvl8pPr>
            <a:lvl9pPr marL="3973640" indent="-233744" fontAlgn="base">
              <a:spcBef>
                <a:spcPct val="0"/>
              </a:spcBef>
              <a:spcAft>
                <a:spcPct val="0"/>
              </a:spcAft>
              <a:defRPr>
                <a:solidFill>
                  <a:schemeClr val="tx1"/>
                </a:solidFill>
                <a:latin typeface="Calibri" pitchFamily="34" charset="0"/>
              </a:defRPr>
            </a:lvl9pPr>
          </a:lstStyle>
          <a:p>
            <a:pPr fontAlgn="base">
              <a:spcBef>
                <a:spcPct val="0"/>
              </a:spcBef>
              <a:spcAft>
                <a:spcPct val="0"/>
              </a:spcAft>
            </a:pPr>
            <a:fld id="{579E9B91-BF87-4609-A1F2-F21EB4BFBA2C}" type="slidenum">
              <a:rPr lang="ru-RU"/>
              <a:pPr fontAlgn="base">
                <a:spcBef>
                  <a:spcPct val="0"/>
                </a:spcBef>
                <a:spcAft>
                  <a:spcPct val="0"/>
                </a:spcAft>
              </a:pPr>
              <a:t>39</a:t>
            </a:fld>
            <a:endParaRPr lang="ru-RU" dirty="0"/>
          </a:p>
        </p:txBody>
      </p:sp>
    </p:spTree>
    <p:extLst>
      <p:ext uri="{BB962C8B-B14F-4D97-AF65-F5344CB8AC3E}">
        <p14:creationId xmlns:p14="http://schemas.microsoft.com/office/powerpoint/2010/main" val="3355294531"/>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6" name="Образ слайда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21507" name="Заметки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a:spcBef>
                <a:spcPct val="0"/>
              </a:spcBef>
            </a:pPr>
            <a:r>
              <a:rPr lang="ru-RU" dirty="0" smtClean="0"/>
              <a:t>Если мы разделим стоимость среднего случая в каждой группе на базовую ставку, то мы будем знать, на сколько тот или иной случай дороже или дешевле другого. То есть мы будем знать относительную стоимость всех случаев относительно друг друга. На этом рисунке вы видите набор абстрактных случаев с различной стоимостью, в котором первый случай в восемнадцать раз менее затратный, чем последний. Это соотношение средней стоимости в группе называется «весом группы», или «весовым коэффициентом», или еще говорят о «количестве базовых ставок». </a:t>
            </a:r>
          </a:p>
        </p:txBody>
      </p:sp>
      <p:sp>
        <p:nvSpPr>
          <p:cNvPr id="21508" name="Номер слайда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Calibri" pitchFamily="34" charset="0"/>
              </a:defRPr>
            </a:lvl1pPr>
            <a:lvl2pPr marL="759666" indent="-292179">
              <a:defRPr>
                <a:solidFill>
                  <a:schemeClr val="tx1"/>
                </a:solidFill>
                <a:latin typeface="Calibri" pitchFamily="34" charset="0"/>
              </a:defRPr>
            </a:lvl2pPr>
            <a:lvl3pPr marL="1168718" indent="-233744">
              <a:defRPr>
                <a:solidFill>
                  <a:schemeClr val="tx1"/>
                </a:solidFill>
                <a:latin typeface="Calibri" pitchFamily="34" charset="0"/>
              </a:defRPr>
            </a:lvl3pPr>
            <a:lvl4pPr marL="1636205" indent="-233744">
              <a:defRPr>
                <a:solidFill>
                  <a:schemeClr val="tx1"/>
                </a:solidFill>
                <a:latin typeface="Calibri" pitchFamily="34" charset="0"/>
              </a:defRPr>
            </a:lvl4pPr>
            <a:lvl5pPr marL="2103692" indent="-233744">
              <a:defRPr>
                <a:solidFill>
                  <a:schemeClr val="tx1"/>
                </a:solidFill>
                <a:latin typeface="Calibri" pitchFamily="34" charset="0"/>
              </a:defRPr>
            </a:lvl5pPr>
            <a:lvl6pPr marL="2571179" indent="-233744" fontAlgn="base">
              <a:spcBef>
                <a:spcPct val="0"/>
              </a:spcBef>
              <a:spcAft>
                <a:spcPct val="0"/>
              </a:spcAft>
              <a:defRPr>
                <a:solidFill>
                  <a:schemeClr val="tx1"/>
                </a:solidFill>
                <a:latin typeface="Calibri" pitchFamily="34" charset="0"/>
              </a:defRPr>
            </a:lvl6pPr>
            <a:lvl7pPr marL="3038666" indent="-233744" fontAlgn="base">
              <a:spcBef>
                <a:spcPct val="0"/>
              </a:spcBef>
              <a:spcAft>
                <a:spcPct val="0"/>
              </a:spcAft>
              <a:defRPr>
                <a:solidFill>
                  <a:schemeClr val="tx1"/>
                </a:solidFill>
                <a:latin typeface="Calibri" pitchFamily="34" charset="0"/>
              </a:defRPr>
            </a:lvl7pPr>
            <a:lvl8pPr marL="3506153" indent="-233744" fontAlgn="base">
              <a:spcBef>
                <a:spcPct val="0"/>
              </a:spcBef>
              <a:spcAft>
                <a:spcPct val="0"/>
              </a:spcAft>
              <a:defRPr>
                <a:solidFill>
                  <a:schemeClr val="tx1"/>
                </a:solidFill>
                <a:latin typeface="Calibri" pitchFamily="34" charset="0"/>
              </a:defRPr>
            </a:lvl8pPr>
            <a:lvl9pPr marL="3973640" indent="-233744" fontAlgn="base">
              <a:spcBef>
                <a:spcPct val="0"/>
              </a:spcBef>
              <a:spcAft>
                <a:spcPct val="0"/>
              </a:spcAft>
              <a:defRPr>
                <a:solidFill>
                  <a:schemeClr val="tx1"/>
                </a:solidFill>
                <a:latin typeface="Calibri" pitchFamily="34" charset="0"/>
              </a:defRPr>
            </a:lvl9pPr>
          </a:lstStyle>
          <a:p>
            <a:pPr fontAlgn="base">
              <a:spcBef>
                <a:spcPct val="0"/>
              </a:spcBef>
              <a:spcAft>
                <a:spcPct val="0"/>
              </a:spcAft>
            </a:pPr>
            <a:fld id="{33BEAD9F-6FA5-48CF-BEA9-FD7C863FE712}" type="slidenum">
              <a:rPr lang="ru-RU"/>
              <a:pPr fontAlgn="base">
                <a:spcBef>
                  <a:spcPct val="0"/>
                </a:spcBef>
                <a:spcAft>
                  <a:spcPct val="0"/>
                </a:spcAft>
              </a:pPr>
              <a:t>43</a:t>
            </a:fld>
            <a:endParaRPr lang="ru-RU" dirty="0"/>
          </a:p>
        </p:txBody>
      </p:sp>
    </p:spTree>
    <p:extLst>
      <p:ext uri="{BB962C8B-B14F-4D97-AF65-F5344CB8AC3E}">
        <p14:creationId xmlns:p14="http://schemas.microsoft.com/office/powerpoint/2010/main" val="3357565198"/>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129" name="Folienbildplatzhalter 1"/>
          <p:cNvSpPr>
            <a:spLocks noGrp="1" noRot="1" noChangeAspect="1" noTextEdit="1"/>
          </p:cNvSpPr>
          <p:nvPr>
            <p:ph type="sldImg"/>
          </p:nvPr>
        </p:nvSpPr>
        <p:spPr>
          <a:xfrm>
            <a:off x="1200150" y="698500"/>
            <a:ext cx="4656138" cy="3490913"/>
          </a:xfrm>
          <a:ln/>
        </p:spPr>
      </p:sp>
      <p:sp>
        <p:nvSpPr>
          <p:cNvPr id="48130" name="Notizenplatzhalter 2"/>
          <p:cNvSpPr>
            <a:spLocks noGrp="1"/>
          </p:cNvSpPr>
          <p:nvPr>
            <p:ph type="body" idx="1"/>
          </p:nvPr>
        </p:nvSpPr>
        <p:spPr>
          <a:xfrm>
            <a:off x="705012" y="4421354"/>
            <a:ext cx="5643241" cy="4190322"/>
          </a:xfrm>
          <a:noFill/>
          <a:ln/>
        </p:spPr>
        <p:txBody>
          <a:bodyPr lIns="90217" tIns="45109" rIns="90217" bIns="45109"/>
          <a:lstStyle/>
          <a:p>
            <a:pPr eaLnBrk="1" hangingPunct="1"/>
            <a:endParaRPr lang="en-US" sz="900" dirty="0"/>
          </a:p>
        </p:txBody>
      </p:sp>
      <p:sp>
        <p:nvSpPr>
          <p:cNvPr id="4" name="Foliennummernplatzhalter 3"/>
          <p:cNvSpPr txBox="1">
            <a:spLocks noGrp="1"/>
          </p:cNvSpPr>
          <p:nvPr/>
        </p:nvSpPr>
        <p:spPr>
          <a:xfrm>
            <a:off x="3995062" y="8842706"/>
            <a:ext cx="3056624" cy="464950"/>
          </a:xfrm>
          <a:prstGeom prst="rect">
            <a:avLst/>
          </a:prstGeom>
          <a:noFill/>
        </p:spPr>
        <p:txBody>
          <a:bodyPr lIns="90217" tIns="45109" rIns="90217" bIns="45109" anchor="b"/>
          <a:lstStyle/>
          <a:p>
            <a:pPr algn="r">
              <a:defRPr/>
            </a:pPr>
            <a:fld id="{2C171EC3-F890-45C3-BA33-10760D3F9FCB}" type="slidenum">
              <a:rPr lang="de-DE" sz="1200"/>
              <a:pPr algn="r">
                <a:defRPr/>
              </a:pPr>
              <a:t>46</a:t>
            </a:fld>
            <a:endParaRPr lang="de-DE" sz="1200" dirty="0"/>
          </a:p>
        </p:txBody>
      </p:sp>
    </p:spTree>
    <p:extLst>
      <p:ext uri="{BB962C8B-B14F-4D97-AF65-F5344CB8AC3E}">
        <p14:creationId xmlns:p14="http://schemas.microsoft.com/office/powerpoint/2010/main" val="3474652546"/>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pic>
        <p:nvPicPr>
          <p:cNvPr id="4" name="Picture 10" descr="TitleBacB_1"/>
          <p:cNvPicPr>
            <a:picLocks noChangeAspect="1" noChangeArrowheads="1"/>
          </p:cNvPicPr>
          <p:nvPr/>
        </p:nvPicPr>
        <p:blipFill>
          <a:blip r:embed="rId2" cstate="print"/>
          <a:srcRect/>
          <a:stretch>
            <a:fillRect/>
          </a:stretch>
        </p:blipFill>
        <p:spPr bwMode="auto">
          <a:xfrm>
            <a:off x="0" y="0"/>
            <a:ext cx="9144000" cy="6858000"/>
          </a:xfrm>
          <a:prstGeom prst="rect">
            <a:avLst/>
          </a:prstGeom>
          <a:noFill/>
          <a:ln w="9525">
            <a:noFill/>
            <a:miter lim="800000"/>
            <a:headEnd/>
            <a:tailEnd/>
          </a:ln>
        </p:spPr>
      </p:pic>
      <p:sp>
        <p:nvSpPr>
          <p:cNvPr id="133122" name="Rectangle 2"/>
          <p:cNvSpPr>
            <a:spLocks noGrp="1" noChangeArrowheads="1"/>
          </p:cNvSpPr>
          <p:nvPr>
            <p:ph type="ctrTitle"/>
          </p:nvPr>
        </p:nvSpPr>
        <p:spPr>
          <a:xfrm>
            <a:off x="685800" y="1155700"/>
            <a:ext cx="7772400" cy="1470025"/>
          </a:xfrm>
          <a:effectLst>
            <a:outerShdw dist="35921" dir="2700000" algn="ctr" rotWithShape="0">
              <a:srgbClr val="B2B2B2"/>
            </a:outerShdw>
          </a:effectLst>
        </p:spPr>
        <p:txBody>
          <a:bodyPr/>
          <a:lstStyle>
            <a:lvl1pPr>
              <a:defRPr sz="3800">
                <a:solidFill>
                  <a:srgbClr val="25578D"/>
                </a:solidFill>
              </a:defRPr>
            </a:lvl1pPr>
          </a:lstStyle>
          <a:p>
            <a:r>
              <a:rPr lang="en-US" smtClean="0"/>
              <a:t>Click to edit Master title style</a:t>
            </a:r>
            <a:endParaRPr lang="en-US"/>
          </a:p>
        </p:txBody>
      </p:sp>
      <p:sp>
        <p:nvSpPr>
          <p:cNvPr id="133123" name="Rectangle 3"/>
          <p:cNvSpPr>
            <a:spLocks noGrp="1" noChangeArrowheads="1"/>
          </p:cNvSpPr>
          <p:nvPr>
            <p:ph type="subTitle" idx="1"/>
          </p:nvPr>
        </p:nvSpPr>
        <p:spPr>
          <a:xfrm>
            <a:off x="1371600" y="3294063"/>
            <a:ext cx="6400800" cy="1752600"/>
          </a:xfrm>
        </p:spPr>
        <p:txBody>
          <a:bodyPr/>
          <a:lstStyle>
            <a:lvl1pPr marL="0" indent="0" algn="ctr">
              <a:buFont typeface="Wingdings" pitchFamily="2" charset="2"/>
              <a:buNone/>
              <a:defRPr sz="2600" b="1">
                <a:solidFill>
                  <a:srgbClr val="236897"/>
                </a:solidFill>
              </a:defRPr>
            </a:lvl1pPr>
          </a:lstStyle>
          <a:p>
            <a:r>
              <a:rPr lang="en-US" smtClean="0"/>
              <a:t>Click to edit Master subtitle style</a:t>
            </a:r>
            <a:endParaRPr lang="en-US"/>
          </a:p>
        </p:txBody>
      </p:sp>
      <p:sp>
        <p:nvSpPr>
          <p:cNvPr id="5" name="Rectangle 4"/>
          <p:cNvSpPr>
            <a:spLocks noGrp="1" noChangeArrowheads="1"/>
          </p:cNvSpPr>
          <p:nvPr>
            <p:ph type="dt" sz="half" idx="10"/>
          </p:nvPr>
        </p:nvSpPr>
        <p:spPr/>
        <p:txBody>
          <a:bodyPr/>
          <a:lstStyle>
            <a:lvl1pPr>
              <a:defRPr/>
            </a:lvl1pPr>
          </a:lstStyle>
          <a:p>
            <a:fld id="{BAE7391E-EFB7-49AF-AF97-E88F1064C4DB}" type="datetimeFigureOut">
              <a:rPr lang="ru-RU" smtClean="0"/>
              <a:pPr/>
              <a:t>14.05.2014</a:t>
            </a:fld>
            <a:endParaRPr lang="ru-RU" dirty="0"/>
          </a:p>
        </p:txBody>
      </p:sp>
      <p:sp>
        <p:nvSpPr>
          <p:cNvPr id="6" name="Rectangle 5"/>
          <p:cNvSpPr>
            <a:spLocks noGrp="1" noChangeArrowheads="1"/>
          </p:cNvSpPr>
          <p:nvPr>
            <p:ph type="ftr" sz="quarter" idx="11"/>
          </p:nvPr>
        </p:nvSpPr>
        <p:spPr/>
        <p:txBody>
          <a:bodyPr/>
          <a:lstStyle>
            <a:lvl1pPr>
              <a:defRPr/>
            </a:lvl1pPr>
          </a:lstStyle>
          <a:p>
            <a:endParaRPr lang="ru-RU" dirty="0"/>
          </a:p>
        </p:txBody>
      </p:sp>
      <p:sp>
        <p:nvSpPr>
          <p:cNvPr id="7" name="Rectangle 6"/>
          <p:cNvSpPr>
            <a:spLocks noGrp="1" noChangeArrowheads="1"/>
          </p:cNvSpPr>
          <p:nvPr>
            <p:ph type="sldNum" sz="quarter" idx="12"/>
          </p:nvPr>
        </p:nvSpPr>
        <p:spPr/>
        <p:txBody>
          <a:bodyPr/>
          <a:lstStyle>
            <a:lvl1pPr>
              <a:defRPr/>
            </a:lvl1pPr>
          </a:lstStyle>
          <a:p>
            <a:fld id="{410E39BB-35DF-46E5-81FE-866912C215C1}" type="slidenum">
              <a:rPr lang="ru-RU" smtClean="0"/>
              <a:pPr/>
              <a:t>‹#›</a:t>
            </a:fld>
            <a:endParaRPr lang="ru-RU" dirty="0"/>
          </a:p>
        </p:txBody>
      </p:sp>
    </p:spTree>
  </p:cSld>
  <p:clrMapOvr>
    <a:masterClrMapping/>
  </p:clrMapOvr>
  <p:transition advClick="0"/>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5"/>
          <p:cNvSpPr>
            <a:spLocks noGrp="1" noChangeArrowheads="1"/>
          </p:cNvSpPr>
          <p:nvPr>
            <p:ph type="ftr" sz="quarter" idx="10"/>
          </p:nvPr>
        </p:nvSpPr>
        <p:spPr/>
        <p:txBody>
          <a:bodyPr/>
          <a:lstStyle>
            <a:lvl1pPr>
              <a:defRPr/>
            </a:lvl1pPr>
          </a:lstStyle>
          <a:p>
            <a:endParaRPr lang="ru-RU" dirty="0"/>
          </a:p>
        </p:txBody>
      </p:sp>
      <p:sp>
        <p:nvSpPr>
          <p:cNvPr id="5" name="Rectangle 6"/>
          <p:cNvSpPr>
            <a:spLocks noGrp="1" noChangeArrowheads="1"/>
          </p:cNvSpPr>
          <p:nvPr>
            <p:ph type="sldNum" sz="quarter" idx="11"/>
          </p:nvPr>
        </p:nvSpPr>
        <p:spPr/>
        <p:txBody>
          <a:bodyPr/>
          <a:lstStyle>
            <a:lvl1pPr>
              <a:defRPr/>
            </a:lvl1pPr>
          </a:lstStyle>
          <a:p>
            <a:fld id="{410E39BB-35DF-46E5-81FE-866912C215C1}" type="slidenum">
              <a:rPr lang="ru-RU" smtClean="0"/>
              <a:pPr/>
              <a:t>‹#›</a:t>
            </a:fld>
            <a:endParaRPr lang="ru-RU" dirty="0"/>
          </a:p>
        </p:txBody>
      </p:sp>
    </p:spTree>
  </p:cSld>
  <p:clrMapOvr>
    <a:masterClrMapping/>
  </p:clrMapOvr>
  <p:transition advClick="0"/>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smtClean="0"/>
              <a:t>Click to edit Master text styles</a:t>
            </a:r>
          </a:p>
        </p:txBody>
      </p:sp>
      <p:sp>
        <p:nvSpPr>
          <p:cNvPr id="4" name="Rectangle 4"/>
          <p:cNvSpPr>
            <a:spLocks noGrp="1" noChangeArrowheads="1"/>
          </p:cNvSpPr>
          <p:nvPr>
            <p:ph type="dt" sz="half" idx="10"/>
          </p:nvPr>
        </p:nvSpPr>
        <p:spPr>
          <a:ln/>
        </p:spPr>
        <p:txBody>
          <a:bodyPr/>
          <a:lstStyle>
            <a:lvl1pPr>
              <a:defRPr/>
            </a:lvl1pPr>
          </a:lstStyle>
          <a:p>
            <a:fld id="{BAE7391E-EFB7-49AF-AF97-E88F1064C4DB}" type="datetimeFigureOut">
              <a:rPr lang="ru-RU" smtClean="0"/>
              <a:pPr/>
              <a:t>14.05.2014</a:t>
            </a:fld>
            <a:endParaRPr lang="ru-RU" dirty="0"/>
          </a:p>
        </p:txBody>
      </p:sp>
      <p:sp>
        <p:nvSpPr>
          <p:cNvPr id="5" name="Rectangle 5"/>
          <p:cNvSpPr>
            <a:spLocks noGrp="1" noChangeArrowheads="1"/>
          </p:cNvSpPr>
          <p:nvPr>
            <p:ph type="ftr" sz="quarter" idx="11"/>
          </p:nvPr>
        </p:nvSpPr>
        <p:spPr>
          <a:ln/>
        </p:spPr>
        <p:txBody>
          <a:bodyPr/>
          <a:lstStyle>
            <a:lvl1pPr>
              <a:defRPr/>
            </a:lvl1pPr>
          </a:lstStyle>
          <a:p>
            <a:endParaRPr lang="ru-RU" dirty="0"/>
          </a:p>
        </p:txBody>
      </p:sp>
      <p:sp>
        <p:nvSpPr>
          <p:cNvPr id="6" name="Rectangle 6"/>
          <p:cNvSpPr>
            <a:spLocks noGrp="1" noChangeArrowheads="1"/>
          </p:cNvSpPr>
          <p:nvPr>
            <p:ph type="sldNum" sz="quarter" idx="12"/>
          </p:nvPr>
        </p:nvSpPr>
        <p:spPr>
          <a:ln/>
        </p:spPr>
        <p:txBody>
          <a:bodyPr/>
          <a:lstStyle>
            <a:lvl1pPr>
              <a:defRPr/>
            </a:lvl1pPr>
          </a:lstStyle>
          <a:p>
            <a:fld id="{410E39BB-35DF-46E5-81FE-866912C215C1}" type="slidenum">
              <a:rPr lang="ru-RU" smtClean="0"/>
              <a:pPr/>
              <a:t>‹#›</a:t>
            </a:fld>
            <a:endParaRPr lang="ru-RU" dirty="0"/>
          </a:p>
        </p:txBody>
      </p:sp>
    </p:spTree>
  </p:cSld>
  <p:clrMapOvr>
    <a:masterClrMapping/>
  </p:clrMapOvr>
  <p:transition advClick="0"/>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912938"/>
            <a:ext cx="4038600" cy="3382962"/>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912938"/>
            <a:ext cx="4038600" cy="3382962"/>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Rectangle 4"/>
          <p:cNvSpPr>
            <a:spLocks noGrp="1" noChangeArrowheads="1"/>
          </p:cNvSpPr>
          <p:nvPr>
            <p:ph type="dt" sz="half" idx="10"/>
          </p:nvPr>
        </p:nvSpPr>
        <p:spPr>
          <a:ln/>
        </p:spPr>
        <p:txBody>
          <a:bodyPr/>
          <a:lstStyle>
            <a:lvl1pPr>
              <a:defRPr/>
            </a:lvl1pPr>
          </a:lstStyle>
          <a:p>
            <a:fld id="{BAE7391E-EFB7-49AF-AF97-E88F1064C4DB}" type="datetimeFigureOut">
              <a:rPr lang="ru-RU" smtClean="0"/>
              <a:pPr/>
              <a:t>14.05.2014</a:t>
            </a:fld>
            <a:endParaRPr lang="ru-RU" dirty="0"/>
          </a:p>
        </p:txBody>
      </p:sp>
      <p:sp>
        <p:nvSpPr>
          <p:cNvPr id="6" name="Rectangle 5"/>
          <p:cNvSpPr>
            <a:spLocks noGrp="1" noChangeArrowheads="1"/>
          </p:cNvSpPr>
          <p:nvPr>
            <p:ph type="ftr" sz="quarter" idx="11"/>
          </p:nvPr>
        </p:nvSpPr>
        <p:spPr>
          <a:ln/>
        </p:spPr>
        <p:txBody>
          <a:bodyPr/>
          <a:lstStyle>
            <a:lvl1pPr>
              <a:defRPr/>
            </a:lvl1pPr>
          </a:lstStyle>
          <a:p>
            <a:endParaRPr lang="ru-RU" dirty="0"/>
          </a:p>
        </p:txBody>
      </p:sp>
      <p:sp>
        <p:nvSpPr>
          <p:cNvPr id="7" name="Rectangle 6"/>
          <p:cNvSpPr>
            <a:spLocks noGrp="1" noChangeArrowheads="1"/>
          </p:cNvSpPr>
          <p:nvPr>
            <p:ph type="sldNum" sz="quarter" idx="12"/>
          </p:nvPr>
        </p:nvSpPr>
        <p:spPr>
          <a:ln/>
        </p:spPr>
        <p:txBody>
          <a:bodyPr/>
          <a:lstStyle>
            <a:lvl1pPr>
              <a:defRPr/>
            </a:lvl1pPr>
          </a:lstStyle>
          <a:p>
            <a:fld id="{410E39BB-35DF-46E5-81FE-866912C215C1}" type="slidenum">
              <a:rPr lang="ru-RU" smtClean="0"/>
              <a:pPr/>
              <a:t>‹#›</a:t>
            </a:fld>
            <a:endParaRPr lang="ru-RU" dirty="0"/>
          </a:p>
        </p:txBody>
      </p:sp>
    </p:spTree>
  </p:cSld>
  <p:clrMapOvr>
    <a:masterClrMapping/>
  </p:clrMapOvr>
  <p:transition advClick="0"/>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Rectangle 4"/>
          <p:cNvSpPr>
            <a:spLocks noGrp="1" noChangeArrowheads="1"/>
          </p:cNvSpPr>
          <p:nvPr>
            <p:ph type="dt" sz="half" idx="10"/>
          </p:nvPr>
        </p:nvSpPr>
        <p:spPr>
          <a:ln/>
        </p:spPr>
        <p:txBody>
          <a:bodyPr/>
          <a:lstStyle>
            <a:lvl1pPr>
              <a:defRPr/>
            </a:lvl1pPr>
          </a:lstStyle>
          <a:p>
            <a:fld id="{BAE7391E-EFB7-49AF-AF97-E88F1064C4DB}" type="datetimeFigureOut">
              <a:rPr lang="ru-RU" smtClean="0"/>
              <a:pPr/>
              <a:t>14.05.2014</a:t>
            </a:fld>
            <a:endParaRPr lang="ru-RU" dirty="0"/>
          </a:p>
        </p:txBody>
      </p:sp>
      <p:sp>
        <p:nvSpPr>
          <p:cNvPr id="8" name="Rectangle 5"/>
          <p:cNvSpPr>
            <a:spLocks noGrp="1" noChangeArrowheads="1"/>
          </p:cNvSpPr>
          <p:nvPr>
            <p:ph type="ftr" sz="quarter" idx="11"/>
          </p:nvPr>
        </p:nvSpPr>
        <p:spPr>
          <a:ln/>
        </p:spPr>
        <p:txBody>
          <a:bodyPr/>
          <a:lstStyle>
            <a:lvl1pPr>
              <a:defRPr/>
            </a:lvl1pPr>
          </a:lstStyle>
          <a:p>
            <a:endParaRPr lang="ru-RU" dirty="0"/>
          </a:p>
        </p:txBody>
      </p:sp>
      <p:sp>
        <p:nvSpPr>
          <p:cNvPr id="9" name="Rectangle 6"/>
          <p:cNvSpPr>
            <a:spLocks noGrp="1" noChangeArrowheads="1"/>
          </p:cNvSpPr>
          <p:nvPr>
            <p:ph type="sldNum" sz="quarter" idx="12"/>
          </p:nvPr>
        </p:nvSpPr>
        <p:spPr>
          <a:ln/>
        </p:spPr>
        <p:txBody>
          <a:bodyPr/>
          <a:lstStyle>
            <a:lvl1pPr>
              <a:defRPr/>
            </a:lvl1pPr>
          </a:lstStyle>
          <a:p>
            <a:fld id="{410E39BB-35DF-46E5-81FE-866912C215C1}" type="slidenum">
              <a:rPr lang="ru-RU" smtClean="0"/>
              <a:pPr/>
              <a:t>‹#›</a:t>
            </a:fld>
            <a:endParaRPr lang="ru-RU" dirty="0"/>
          </a:p>
        </p:txBody>
      </p:sp>
    </p:spTree>
  </p:cSld>
  <p:clrMapOvr>
    <a:masterClrMapping/>
  </p:clrMapOvr>
  <p:transition advClick="0"/>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Rectangle 4"/>
          <p:cNvSpPr>
            <a:spLocks noGrp="1" noChangeArrowheads="1"/>
          </p:cNvSpPr>
          <p:nvPr>
            <p:ph type="dt" sz="half" idx="10"/>
          </p:nvPr>
        </p:nvSpPr>
        <p:spPr>
          <a:ln/>
        </p:spPr>
        <p:txBody>
          <a:bodyPr/>
          <a:lstStyle>
            <a:lvl1pPr>
              <a:defRPr/>
            </a:lvl1pPr>
          </a:lstStyle>
          <a:p>
            <a:fld id="{BAE7391E-EFB7-49AF-AF97-E88F1064C4DB}" type="datetimeFigureOut">
              <a:rPr lang="ru-RU" smtClean="0"/>
              <a:pPr/>
              <a:t>14.05.2014</a:t>
            </a:fld>
            <a:endParaRPr lang="ru-RU" dirty="0"/>
          </a:p>
        </p:txBody>
      </p:sp>
      <p:sp>
        <p:nvSpPr>
          <p:cNvPr id="4" name="Rectangle 5"/>
          <p:cNvSpPr>
            <a:spLocks noGrp="1" noChangeArrowheads="1"/>
          </p:cNvSpPr>
          <p:nvPr>
            <p:ph type="ftr" sz="quarter" idx="11"/>
          </p:nvPr>
        </p:nvSpPr>
        <p:spPr>
          <a:ln/>
        </p:spPr>
        <p:txBody>
          <a:bodyPr/>
          <a:lstStyle>
            <a:lvl1pPr>
              <a:defRPr/>
            </a:lvl1pPr>
          </a:lstStyle>
          <a:p>
            <a:endParaRPr lang="ru-RU" dirty="0"/>
          </a:p>
        </p:txBody>
      </p:sp>
      <p:sp>
        <p:nvSpPr>
          <p:cNvPr id="5" name="Rectangle 6"/>
          <p:cNvSpPr>
            <a:spLocks noGrp="1" noChangeArrowheads="1"/>
          </p:cNvSpPr>
          <p:nvPr>
            <p:ph type="sldNum" sz="quarter" idx="12"/>
          </p:nvPr>
        </p:nvSpPr>
        <p:spPr>
          <a:ln/>
        </p:spPr>
        <p:txBody>
          <a:bodyPr/>
          <a:lstStyle>
            <a:lvl1pPr>
              <a:defRPr/>
            </a:lvl1pPr>
          </a:lstStyle>
          <a:p>
            <a:fld id="{410E39BB-35DF-46E5-81FE-866912C215C1}" type="slidenum">
              <a:rPr lang="ru-RU" smtClean="0"/>
              <a:pPr/>
              <a:t>‹#›</a:t>
            </a:fld>
            <a:endParaRPr lang="ru-RU" dirty="0"/>
          </a:p>
        </p:txBody>
      </p:sp>
    </p:spTree>
  </p:cSld>
  <p:clrMapOvr>
    <a:masterClrMapping/>
  </p:clrMapOvr>
  <p:transition advClick="0"/>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4"/>
          <p:cNvSpPr>
            <a:spLocks noGrp="1" noChangeArrowheads="1"/>
          </p:cNvSpPr>
          <p:nvPr>
            <p:ph type="dt" sz="half" idx="10"/>
          </p:nvPr>
        </p:nvSpPr>
        <p:spPr>
          <a:ln/>
        </p:spPr>
        <p:txBody>
          <a:bodyPr/>
          <a:lstStyle>
            <a:lvl1pPr>
              <a:defRPr/>
            </a:lvl1pPr>
          </a:lstStyle>
          <a:p>
            <a:fld id="{BAE7391E-EFB7-49AF-AF97-E88F1064C4DB}" type="datetimeFigureOut">
              <a:rPr lang="ru-RU" smtClean="0"/>
              <a:pPr/>
              <a:t>14.05.2014</a:t>
            </a:fld>
            <a:endParaRPr lang="ru-RU" dirty="0"/>
          </a:p>
        </p:txBody>
      </p:sp>
      <p:sp>
        <p:nvSpPr>
          <p:cNvPr id="3" name="Rectangle 5"/>
          <p:cNvSpPr>
            <a:spLocks noGrp="1" noChangeArrowheads="1"/>
          </p:cNvSpPr>
          <p:nvPr>
            <p:ph type="ftr" sz="quarter" idx="11"/>
          </p:nvPr>
        </p:nvSpPr>
        <p:spPr>
          <a:ln/>
        </p:spPr>
        <p:txBody>
          <a:bodyPr/>
          <a:lstStyle>
            <a:lvl1pPr>
              <a:defRPr/>
            </a:lvl1pPr>
          </a:lstStyle>
          <a:p>
            <a:endParaRPr lang="ru-RU" dirty="0"/>
          </a:p>
        </p:txBody>
      </p:sp>
      <p:sp>
        <p:nvSpPr>
          <p:cNvPr id="4" name="Rectangle 6"/>
          <p:cNvSpPr>
            <a:spLocks noGrp="1" noChangeArrowheads="1"/>
          </p:cNvSpPr>
          <p:nvPr>
            <p:ph type="sldNum" sz="quarter" idx="12"/>
          </p:nvPr>
        </p:nvSpPr>
        <p:spPr>
          <a:ln/>
        </p:spPr>
        <p:txBody>
          <a:bodyPr/>
          <a:lstStyle>
            <a:lvl1pPr>
              <a:defRPr/>
            </a:lvl1pPr>
          </a:lstStyle>
          <a:p>
            <a:fld id="{410E39BB-35DF-46E5-81FE-866912C215C1}" type="slidenum">
              <a:rPr lang="ru-RU" smtClean="0"/>
              <a:pPr/>
              <a:t>‹#›</a:t>
            </a:fld>
            <a:endParaRPr lang="ru-RU" dirty="0"/>
          </a:p>
        </p:txBody>
      </p:sp>
    </p:spTree>
  </p:cSld>
  <p:clrMapOvr>
    <a:masterClrMapping/>
  </p:clrMapOvr>
  <p:transition advClick="0"/>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4"/>
          <p:cNvSpPr>
            <a:spLocks noGrp="1" noChangeArrowheads="1"/>
          </p:cNvSpPr>
          <p:nvPr>
            <p:ph type="dt" sz="half" idx="10"/>
          </p:nvPr>
        </p:nvSpPr>
        <p:spPr>
          <a:ln/>
        </p:spPr>
        <p:txBody>
          <a:bodyPr/>
          <a:lstStyle>
            <a:lvl1pPr>
              <a:defRPr/>
            </a:lvl1pPr>
          </a:lstStyle>
          <a:p>
            <a:fld id="{BAE7391E-EFB7-49AF-AF97-E88F1064C4DB}" type="datetimeFigureOut">
              <a:rPr lang="ru-RU" smtClean="0"/>
              <a:pPr/>
              <a:t>14.05.2014</a:t>
            </a:fld>
            <a:endParaRPr lang="ru-RU" dirty="0"/>
          </a:p>
        </p:txBody>
      </p:sp>
      <p:sp>
        <p:nvSpPr>
          <p:cNvPr id="6" name="Rectangle 5"/>
          <p:cNvSpPr>
            <a:spLocks noGrp="1" noChangeArrowheads="1"/>
          </p:cNvSpPr>
          <p:nvPr>
            <p:ph type="ftr" sz="quarter" idx="11"/>
          </p:nvPr>
        </p:nvSpPr>
        <p:spPr>
          <a:ln/>
        </p:spPr>
        <p:txBody>
          <a:bodyPr/>
          <a:lstStyle>
            <a:lvl1pPr>
              <a:defRPr/>
            </a:lvl1pPr>
          </a:lstStyle>
          <a:p>
            <a:endParaRPr lang="ru-RU" dirty="0"/>
          </a:p>
        </p:txBody>
      </p:sp>
      <p:sp>
        <p:nvSpPr>
          <p:cNvPr id="7" name="Rectangle 6"/>
          <p:cNvSpPr>
            <a:spLocks noGrp="1" noChangeArrowheads="1"/>
          </p:cNvSpPr>
          <p:nvPr>
            <p:ph type="sldNum" sz="quarter" idx="12"/>
          </p:nvPr>
        </p:nvSpPr>
        <p:spPr>
          <a:ln/>
        </p:spPr>
        <p:txBody>
          <a:bodyPr/>
          <a:lstStyle>
            <a:lvl1pPr>
              <a:defRPr/>
            </a:lvl1pPr>
          </a:lstStyle>
          <a:p>
            <a:fld id="{410E39BB-35DF-46E5-81FE-866912C215C1}" type="slidenum">
              <a:rPr lang="ru-RU" smtClean="0"/>
              <a:pPr/>
              <a:t>‹#›</a:t>
            </a:fld>
            <a:endParaRPr lang="ru-RU" dirty="0"/>
          </a:p>
        </p:txBody>
      </p:sp>
    </p:spTree>
  </p:cSld>
  <p:clrMapOvr>
    <a:masterClrMapping/>
  </p:clrMapOvr>
  <p:transition advClick="0"/>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r>
              <a:rPr lang="en-US" noProof="0" dirty="0" smtClean="0"/>
              <a:t>Click icon to add picture</a:t>
            </a:r>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4"/>
          <p:cNvSpPr>
            <a:spLocks noGrp="1" noChangeArrowheads="1"/>
          </p:cNvSpPr>
          <p:nvPr>
            <p:ph type="dt" sz="half" idx="10"/>
          </p:nvPr>
        </p:nvSpPr>
        <p:spPr>
          <a:ln/>
        </p:spPr>
        <p:txBody>
          <a:bodyPr/>
          <a:lstStyle>
            <a:lvl1pPr>
              <a:defRPr/>
            </a:lvl1pPr>
          </a:lstStyle>
          <a:p>
            <a:fld id="{BAE7391E-EFB7-49AF-AF97-E88F1064C4DB}" type="datetimeFigureOut">
              <a:rPr lang="ru-RU" smtClean="0"/>
              <a:pPr/>
              <a:t>14.05.2014</a:t>
            </a:fld>
            <a:endParaRPr lang="ru-RU" dirty="0"/>
          </a:p>
        </p:txBody>
      </p:sp>
      <p:sp>
        <p:nvSpPr>
          <p:cNvPr id="6" name="Rectangle 5"/>
          <p:cNvSpPr>
            <a:spLocks noGrp="1" noChangeArrowheads="1"/>
          </p:cNvSpPr>
          <p:nvPr>
            <p:ph type="ftr" sz="quarter" idx="11"/>
          </p:nvPr>
        </p:nvSpPr>
        <p:spPr>
          <a:ln/>
        </p:spPr>
        <p:txBody>
          <a:bodyPr/>
          <a:lstStyle>
            <a:lvl1pPr>
              <a:defRPr/>
            </a:lvl1pPr>
          </a:lstStyle>
          <a:p>
            <a:endParaRPr lang="ru-RU" dirty="0"/>
          </a:p>
        </p:txBody>
      </p:sp>
      <p:sp>
        <p:nvSpPr>
          <p:cNvPr id="7" name="Rectangle 6"/>
          <p:cNvSpPr>
            <a:spLocks noGrp="1" noChangeArrowheads="1"/>
          </p:cNvSpPr>
          <p:nvPr>
            <p:ph type="sldNum" sz="quarter" idx="12"/>
          </p:nvPr>
        </p:nvSpPr>
        <p:spPr>
          <a:ln/>
        </p:spPr>
        <p:txBody>
          <a:bodyPr/>
          <a:lstStyle>
            <a:lvl1pPr>
              <a:defRPr/>
            </a:lvl1pPr>
          </a:lstStyle>
          <a:p>
            <a:fld id="{410E39BB-35DF-46E5-81FE-866912C215C1}" type="slidenum">
              <a:rPr lang="ru-RU" smtClean="0"/>
              <a:pPr/>
              <a:t>‹#›</a:t>
            </a:fld>
            <a:endParaRPr lang="ru-RU" dirty="0"/>
          </a:p>
        </p:txBody>
      </p:sp>
    </p:spTree>
  </p:cSld>
  <p:clrMapOvr>
    <a:masterClrMapping/>
  </p:clrMapOvr>
  <p:transition advClick="0"/>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4"/>
          <p:cNvSpPr>
            <a:spLocks noGrp="1" noChangeArrowheads="1"/>
          </p:cNvSpPr>
          <p:nvPr>
            <p:ph type="dt" sz="half" idx="10"/>
          </p:nvPr>
        </p:nvSpPr>
        <p:spPr>
          <a:ln/>
        </p:spPr>
        <p:txBody>
          <a:bodyPr/>
          <a:lstStyle>
            <a:lvl1pPr>
              <a:defRPr/>
            </a:lvl1pPr>
          </a:lstStyle>
          <a:p>
            <a:fld id="{BAE7391E-EFB7-49AF-AF97-E88F1064C4DB}" type="datetimeFigureOut">
              <a:rPr lang="ru-RU" smtClean="0"/>
              <a:pPr/>
              <a:t>14.05.2014</a:t>
            </a:fld>
            <a:endParaRPr lang="ru-RU" dirty="0"/>
          </a:p>
        </p:txBody>
      </p:sp>
      <p:sp>
        <p:nvSpPr>
          <p:cNvPr id="5" name="Rectangle 5"/>
          <p:cNvSpPr>
            <a:spLocks noGrp="1" noChangeArrowheads="1"/>
          </p:cNvSpPr>
          <p:nvPr>
            <p:ph type="ftr" sz="quarter" idx="11"/>
          </p:nvPr>
        </p:nvSpPr>
        <p:spPr>
          <a:ln/>
        </p:spPr>
        <p:txBody>
          <a:bodyPr/>
          <a:lstStyle>
            <a:lvl1pPr>
              <a:defRPr/>
            </a:lvl1pPr>
          </a:lstStyle>
          <a:p>
            <a:endParaRPr lang="ru-RU" dirty="0"/>
          </a:p>
        </p:txBody>
      </p:sp>
      <p:sp>
        <p:nvSpPr>
          <p:cNvPr id="6" name="Rectangle 6"/>
          <p:cNvSpPr>
            <a:spLocks noGrp="1" noChangeArrowheads="1"/>
          </p:cNvSpPr>
          <p:nvPr>
            <p:ph type="sldNum" sz="quarter" idx="12"/>
          </p:nvPr>
        </p:nvSpPr>
        <p:spPr>
          <a:ln/>
        </p:spPr>
        <p:txBody>
          <a:bodyPr/>
          <a:lstStyle>
            <a:lvl1pPr>
              <a:defRPr/>
            </a:lvl1pPr>
          </a:lstStyle>
          <a:p>
            <a:fld id="{410E39BB-35DF-46E5-81FE-866912C215C1}" type="slidenum">
              <a:rPr lang="ru-RU" smtClean="0"/>
              <a:pPr/>
              <a:t>‹#›</a:t>
            </a:fld>
            <a:endParaRPr lang="ru-RU" dirty="0"/>
          </a:p>
        </p:txBody>
      </p:sp>
    </p:spTree>
  </p:cSld>
  <p:clrMapOvr>
    <a:masterClrMapping/>
  </p:clrMapOvr>
  <p:transition advClick="0"/>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58000" y="758825"/>
            <a:ext cx="2286000" cy="453707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0" y="758825"/>
            <a:ext cx="6705600" cy="453707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4"/>
          <p:cNvSpPr>
            <a:spLocks noGrp="1" noChangeArrowheads="1"/>
          </p:cNvSpPr>
          <p:nvPr>
            <p:ph type="dt" sz="half" idx="10"/>
          </p:nvPr>
        </p:nvSpPr>
        <p:spPr>
          <a:ln/>
        </p:spPr>
        <p:txBody>
          <a:bodyPr/>
          <a:lstStyle>
            <a:lvl1pPr>
              <a:defRPr/>
            </a:lvl1pPr>
          </a:lstStyle>
          <a:p>
            <a:fld id="{BAE7391E-EFB7-49AF-AF97-E88F1064C4DB}" type="datetimeFigureOut">
              <a:rPr lang="ru-RU" smtClean="0"/>
              <a:pPr/>
              <a:t>14.05.2014</a:t>
            </a:fld>
            <a:endParaRPr lang="ru-RU" dirty="0"/>
          </a:p>
        </p:txBody>
      </p:sp>
      <p:sp>
        <p:nvSpPr>
          <p:cNvPr id="5" name="Rectangle 5"/>
          <p:cNvSpPr>
            <a:spLocks noGrp="1" noChangeArrowheads="1"/>
          </p:cNvSpPr>
          <p:nvPr>
            <p:ph type="ftr" sz="quarter" idx="11"/>
          </p:nvPr>
        </p:nvSpPr>
        <p:spPr>
          <a:ln/>
        </p:spPr>
        <p:txBody>
          <a:bodyPr/>
          <a:lstStyle>
            <a:lvl1pPr>
              <a:defRPr/>
            </a:lvl1pPr>
          </a:lstStyle>
          <a:p>
            <a:endParaRPr lang="ru-RU" dirty="0"/>
          </a:p>
        </p:txBody>
      </p:sp>
      <p:sp>
        <p:nvSpPr>
          <p:cNvPr id="6" name="Rectangle 6"/>
          <p:cNvSpPr>
            <a:spLocks noGrp="1" noChangeArrowheads="1"/>
          </p:cNvSpPr>
          <p:nvPr>
            <p:ph type="sldNum" sz="quarter" idx="12"/>
          </p:nvPr>
        </p:nvSpPr>
        <p:spPr>
          <a:ln/>
        </p:spPr>
        <p:txBody>
          <a:bodyPr/>
          <a:lstStyle>
            <a:lvl1pPr>
              <a:defRPr/>
            </a:lvl1pPr>
          </a:lstStyle>
          <a:p>
            <a:fld id="{410E39BB-35DF-46E5-81FE-866912C215C1}" type="slidenum">
              <a:rPr lang="ru-RU" smtClean="0"/>
              <a:pPr/>
              <a:t>‹#›</a:t>
            </a:fld>
            <a:endParaRPr lang="ru-RU" dirty="0"/>
          </a:p>
        </p:txBody>
      </p:sp>
    </p:spTree>
  </p:cSld>
  <p:clrMapOvr>
    <a:masterClrMapping/>
  </p:clrMapOvr>
  <p:transition advClick="0"/>
</p:sldLayout>
</file>

<file path=ppt/slideLayouts/slideLayout12.xml><?xml version="1.0" encoding="utf-8"?>
<p:sldLayout xmlns:a="http://schemas.openxmlformats.org/drawingml/2006/main" xmlns:r="http://schemas.openxmlformats.org/officeDocument/2006/relationships" xmlns:p="http://schemas.openxmlformats.org/presentationml/2006/main" type="objAndTx" preserve="1">
  <p:cSld name="Title, Content and Text">
    <p:spTree>
      <p:nvGrpSpPr>
        <p:cNvPr id="1" name=""/>
        <p:cNvGrpSpPr/>
        <p:nvPr/>
      </p:nvGrpSpPr>
      <p:grpSpPr>
        <a:xfrm>
          <a:off x="0" y="0"/>
          <a:ext cx="0" cy="0"/>
          <a:chOff x="0" y="0"/>
          <a:chExt cx="0" cy="0"/>
        </a:xfrm>
      </p:grpSpPr>
      <p:sp>
        <p:nvSpPr>
          <p:cNvPr id="2" name="Title 1"/>
          <p:cNvSpPr>
            <a:spLocks noGrp="1"/>
          </p:cNvSpPr>
          <p:nvPr>
            <p:ph type="title"/>
          </p:nvPr>
        </p:nvSpPr>
        <p:spPr>
          <a:xfrm>
            <a:off x="0" y="758825"/>
            <a:ext cx="9144000" cy="855663"/>
          </a:xfrm>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912938"/>
            <a:ext cx="4038600" cy="3382962"/>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648200" y="1912938"/>
            <a:ext cx="4038600" cy="3382962"/>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Rectangle 4"/>
          <p:cNvSpPr>
            <a:spLocks noGrp="1" noChangeArrowheads="1"/>
          </p:cNvSpPr>
          <p:nvPr>
            <p:ph type="dt" sz="half" idx="10"/>
          </p:nvPr>
        </p:nvSpPr>
        <p:spPr>
          <a:ln/>
        </p:spPr>
        <p:txBody>
          <a:bodyPr/>
          <a:lstStyle>
            <a:lvl1pPr>
              <a:defRPr/>
            </a:lvl1pPr>
          </a:lstStyle>
          <a:p>
            <a:fld id="{BAE7391E-EFB7-49AF-AF97-E88F1064C4DB}" type="datetimeFigureOut">
              <a:rPr lang="ru-RU" smtClean="0"/>
              <a:pPr/>
              <a:t>14.05.2014</a:t>
            </a:fld>
            <a:endParaRPr lang="ru-RU" dirty="0"/>
          </a:p>
        </p:txBody>
      </p:sp>
      <p:sp>
        <p:nvSpPr>
          <p:cNvPr id="6" name="Rectangle 5"/>
          <p:cNvSpPr>
            <a:spLocks noGrp="1" noChangeArrowheads="1"/>
          </p:cNvSpPr>
          <p:nvPr>
            <p:ph type="ftr" sz="quarter" idx="11"/>
          </p:nvPr>
        </p:nvSpPr>
        <p:spPr>
          <a:ln/>
        </p:spPr>
        <p:txBody>
          <a:bodyPr/>
          <a:lstStyle>
            <a:lvl1pPr>
              <a:defRPr/>
            </a:lvl1pPr>
          </a:lstStyle>
          <a:p>
            <a:endParaRPr lang="ru-RU" dirty="0"/>
          </a:p>
        </p:txBody>
      </p:sp>
      <p:sp>
        <p:nvSpPr>
          <p:cNvPr id="7" name="Rectangle 6"/>
          <p:cNvSpPr>
            <a:spLocks noGrp="1" noChangeArrowheads="1"/>
          </p:cNvSpPr>
          <p:nvPr>
            <p:ph type="sldNum" sz="quarter" idx="12"/>
          </p:nvPr>
        </p:nvSpPr>
        <p:spPr>
          <a:ln/>
        </p:spPr>
        <p:txBody>
          <a:bodyPr/>
          <a:lstStyle>
            <a:lvl1pPr>
              <a:defRPr/>
            </a:lvl1pPr>
          </a:lstStyle>
          <a:p>
            <a:fld id="{410E39BB-35DF-46E5-81FE-866912C215C1}" type="slidenum">
              <a:rPr lang="ru-RU" smtClean="0"/>
              <a:pPr/>
              <a:t>‹#›</a:t>
            </a:fld>
            <a:endParaRPr lang="ru-RU" dirty="0"/>
          </a:p>
        </p:txBody>
      </p:sp>
    </p:spTree>
  </p:cSld>
  <p:clrMapOvr>
    <a:masterClrMapping/>
  </p:clrMapOvr>
  <p:transition advClick="0"/>
</p:sldLayout>
</file>

<file path=ppt/slideLayouts/slideLayout13.xml><?xml version="1.0" encoding="utf-8"?>
<p:sldLayout xmlns:a="http://schemas.openxmlformats.org/drawingml/2006/main" xmlns:r="http://schemas.openxmlformats.org/officeDocument/2006/relationships" xmlns:p="http://schemas.openxmlformats.org/presentationml/2006/main" type="txAndTwoObj" preserve="1">
  <p:cSld name="Title, Text, and 2 Content">
    <p:spTree>
      <p:nvGrpSpPr>
        <p:cNvPr id="1" name=""/>
        <p:cNvGrpSpPr/>
        <p:nvPr/>
      </p:nvGrpSpPr>
      <p:grpSpPr>
        <a:xfrm>
          <a:off x="0" y="0"/>
          <a:ext cx="0" cy="0"/>
          <a:chOff x="0" y="0"/>
          <a:chExt cx="0" cy="0"/>
        </a:xfrm>
      </p:grpSpPr>
      <p:sp>
        <p:nvSpPr>
          <p:cNvPr id="2" name="Title 1"/>
          <p:cNvSpPr>
            <a:spLocks noGrp="1"/>
          </p:cNvSpPr>
          <p:nvPr>
            <p:ph type="title"/>
          </p:nvPr>
        </p:nvSpPr>
        <p:spPr>
          <a:xfrm>
            <a:off x="0" y="758825"/>
            <a:ext cx="9144000" cy="855663"/>
          </a:xfrm>
        </p:spPr>
        <p:txBody>
          <a:bodyPr/>
          <a:lstStyle/>
          <a:p>
            <a:r>
              <a:rPr lang="en-US" smtClean="0"/>
              <a:t>Click to edit Master title style</a:t>
            </a:r>
            <a:endParaRPr lang="en-US"/>
          </a:p>
        </p:txBody>
      </p:sp>
      <p:sp>
        <p:nvSpPr>
          <p:cNvPr id="3" name="Text Placeholder 2"/>
          <p:cNvSpPr>
            <a:spLocks noGrp="1"/>
          </p:cNvSpPr>
          <p:nvPr>
            <p:ph type="body" sz="half" idx="1"/>
          </p:nvPr>
        </p:nvSpPr>
        <p:spPr>
          <a:xfrm>
            <a:off x="457200" y="1912938"/>
            <a:ext cx="4038600" cy="3382962"/>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quarter" idx="2"/>
          </p:nvPr>
        </p:nvSpPr>
        <p:spPr>
          <a:xfrm>
            <a:off x="4648200" y="1912938"/>
            <a:ext cx="4038600" cy="1614487"/>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Content Placeholder 4"/>
          <p:cNvSpPr>
            <a:spLocks noGrp="1"/>
          </p:cNvSpPr>
          <p:nvPr>
            <p:ph sz="quarter" idx="3"/>
          </p:nvPr>
        </p:nvSpPr>
        <p:spPr>
          <a:xfrm>
            <a:off x="4648200" y="3679825"/>
            <a:ext cx="4038600" cy="1616075"/>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Rectangle 4"/>
          <p:cNvSpPr>
            <a:spLocks noGrp="1" noChangeArrowheads="1"/>
          </p:cNvSpPr>
          <p:nvPr>
            <p:ph type="dt" sz="half" idx="10"/>
          </p:nvPr>
        </p:nvSpPr>
        <p:spPr>
          <a:ln/>
        </p:spPr>
        <p:txBody>
          <a:bodyPr/>
          <a:lstStyle>
            <a:lvl1pPr>
              <a:defRPr/>
            </a:lvl1pPr>
          </a:lstStyle>
          <a:p>
            <a:fld id="{BAE7391E-EFB7-49AF-AF97-E88F1064C4DB}" type="datetimeFigureOut">
              <a:rPr lang="ru-RU" smtClean="0"/>
              <a:pPr/>
              <a:t>14.05.2014</a:t>
            </a:fld>
            <a:endParaRPr lang="ru-RU" dirty="0"/>
          </a:p>
        </p:txBody>
      </p:sp>
      <p:sp>
        <p:nvSpPr>
          <p:cNvPr id="7" name="Rectangle 5"/>
          <p:cNvSpPr>
            <a:spLocks noGrp="1" noChangeArrowheads="1"/>
          </p:cNvSpPr>
          <p:nvPr>
            <p:ph type="ftr" sz="quarter" idx="11"/>
          </p:nvPr>
        </p:nvSpPr>
        <p:spPr>
          <a:ln/>
        </p:spPr>
        <p:txBody>
          <a:bodyPr/>
          <a:lstStyle>
            <a:lvl1pPr>
              <a:defRPr/>
            </a:lvl1pPr>
          </a:lstStyle>
          <a:p>
            <a:endParaRPr lang="ru-RU" dirty="0"/>
          </a:p>
        </p:txBody>
      </p:sp>
      <p:sp>
        <p:nvSpPr>
          <p:cNvPr id="8" name="Rectangle 6"/>
          <p:cNvSpPr>
            <a:spLocks noGrp="1" noChangeArrowheads="1"/>
          </p:cNvSpPr>
          <p:nvPr>
            <p:ph type="sldNum" sz="quarter" idx="12"/>
          </p:nvPr>
        </p:nvSpPr>
        <p:spPr>
          <a:ln/>
        </p:spPr>
        <p:txBody>
          <a:bodyPr/>
          <a:lstStyle>
            <a:lvl1pPr>
              <a:defRPr/>
            </a:lvl1pPr>
          </a:lstStyle>
          <a:p>
            <a:fld id="{410E39BB-35DF-46E5-81FE-866912C215C1}" type="slidenum">
              <a:rPr lang="ru-RU" smtClean="0"/>
              <a:pPr/>
              <a:t>‹#›</a:t>
            </a:fld>
            <a:endParaRPr lang="ru-RU" dirty="0"/>
          </a:p>
        </p:txBody>
      </p:sp>
    </p:spTree>
  </p:cSld>
  <p:clrMapOvr>
    <a:masterClrMapping/>
  </p:clrMapOvr>
  <p:transition advClick="0"/>
</p:sldLayout>
</file>

<file path=ppt/slideLayouts/slideLayout14.xml><?xml version="1.0" encoding="utf-8"?>
<p:sldLayout xmlns:a="http://schemas.openxmlformats.org/drawingml/2006/main" xmlns:r="http://schemas.openxmlformats.org/officeDocument/2006/relationships" xmlns:p="http://schemas.openxmlformats.org/presentationml/2006/main" showMasterSp="0" type="txOverObj">
  <p:cSld name="Title and Text over Content">
    <p:spTree>
      <p:nvGrpSpPr>
        <p:cNvPr id="1" name=""/>
        <p:cNvGrpSpPr/>
        <p:nvPr/>
      </p:nvGrpSpPr>
      <p:grpSpPr>
        <a:xfrm>
          <a:off x="0" y="0"/>
          <a:ext cx="0" cy="0"/>
          <a:chOff x="0" y="0"/>
          <a:chExt cx="0" cy="0"/>
        </a:xfrm>
      </p:grpSpPr>
      <p:sp>
        <p:nvSpPr>
          <p:cNvPr id="2" name="Title 1"/>
          <p:cNvSpPr>
            <a:spLocks noGrp="1"/>
          </p:cNvSpPr>
          <p:nvPr>
            <p:ph type="title"/>
          </p:nvPr>
        </p:nvSpPr>
        <p:spPr>
          <a:xfrm>
            <a:off x="685800" y="190500"/>
            <a:ext cx="7772400" cy="1181100"/>
          </a:xfrm>
        </p:spPr>
        <p:txBody>
          <a:bodyPr/>
          <a:lstStyle/>
          <a:p>
            <a:r>
              <a:rPr lang="en-US" smtClean="0"/>
              <a:t>Click to edit Master title style</a:t>
            </a:r>
            <a:endParaRPr lang="en-CA"/>
          </a:p>
        </p:txBody>
      </p:sp>
      <p:sp>
        <p:nvSpPr>
          <p:cNvPr id="3" name="Text Placeholder 2"/>
          <p:cNvSpPr>
            <a:spLocks noGrp="1"/>
          </p:cNvSpPr>
          <p:nvPr>
            <p:ph type="body" sz="half" idx="1"/>
          </p:nvPr>
        </p:nvSpPr>
        <p:spPr>
          <a:xfrm>
            <a:off x="685800" y="1981200"/>
            <a:ext cx="7772400" cy="200025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CA"/>
          </a:p>
        </p:txBody>
      </p:sp>
      <p:sp>
        <p:nvSpPr>
          <p:cNvPr id="4" name="Content Placeholder 3"/>
          <p:cNvSpPr>
            <a:spLocks noGrp="1"/>
          </p:cNvSpPr>
          <p:nvPr>
            <p:ph sz="half" idx="2"/>
          </p:nvPr>
        </p:nvSpPr>
        <p:spPr>
          <a:xfrm>
            <a:off x="685800" y="4095750"/>
            <a:ext cx="7772400" cy="200025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CA"/>
          </a:p>
        </p:txBody>
      </p:sp>
    </p:spTree>
    <p:extLst>
      <p:ext uri="{BB962C8B-B14F-4D97-AF65-F5344CB8AC3E}">
        <p14:creationId xmlns:p14="http://schemas.microsoft.com/office/powerpoint/2010/main" val="2839996414"/>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xAndObj">
  <p:cSld name="Заголовок, текст и объект">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914400" y="277813"/>
            <a:ext cx="7772400" cy="1143000"/>
          </a:xfrm>
        </p:spPr>
        <p:txBody>
          <a:bodyPr/>
          <a:lstStyle/>
          <a:p>
            <a:r>
              <a:rPr lang="ru-RU" smtClean="0"/>
              <a:t>Образец заголовка</a:t>
            </a:r>
            <a:endParaRPr lang="ru-RU"/>
          </a:p>
        </p:txBody>
      </p:sp>
      <p:sp>
        <p:nvSpPr>
          <p:cNvPr id="3" name="Текст 2"/>
          <p:cNvSpPr>
            <a:spLocks noGrp="1"/>
          </p:cNvSpPr>
          <p:nvPr>
            <p:ph type="body" sz="half" idx="1"/>
          </p:nvPr>
        </p:nvSpPr>
        <p:spPr>
          <a:xfrm>
            <a:off x="914400" y="1600200"/>
            <a:ext cx="3810000" cy="4530725"/>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Объект 3"/>
          <p:cNvSpPr>
            <a:spLocks noGrp="1"/>
          </p:cNvSpPr>
          <p:nvPr>
            <p:ph sz="half" idx="2"/>
          </p:nvPr>
        </p:nvSpPr>
        <p:spPr>
          <a:xfrm>
            <a:off x="4876800" y="1600200"/>
            <a:ext cx="3810000" cy="4530725"/>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Rectangle 9"/>
          <p:cNvSpPr>
            <a:spLocks noGrp="1" noChangeArrowheads="1"/>
          </p:cNvSpPr>
          <p:nvPr>
            <p:ph type="dt" sz="half" idx="10"/>
          </p:nvPr>
        </p:nvSpPr>
        <p:spPr>
          <a:ln/>
        </p:spPr>
        <p:txBody>
          <a:bodyPr/>
          <a:lstStyle>
            <a:lvl1pPr>
              <a:defRPr/>
            </a:lvl1pPr>
          </a:lstStyle>
          <a:p>
            <a:pPr>
              <a:defRPr/>
            </a:pPr>
            <a:endParaRPr lang="ru-RU"/>
          </a:p>
        </p:txBody>
      </p:sp>
      <p:sp>
        <p:nvSpPr>
          <p:cNvPr id="6" name="Rectangle 10"/>
          <p:cNvSpPr>
            <a:spLocks noGrp="1" noChangeArrowheads="1"/>
          </p:cNvSpPr>
          <p:nvPr>
            <p:ph type="ftr" sz="quarter" idx="11"/>
          </p:nvPr>
        </p:nvSpPr>
        <p:spPr>
          <a:ln/>
        </p:spPr>
        <p:txBody>
          <a:bodyPr/>
          <a:lstStyle>
            <a:lvl1pPr>
              <a:defRPr/>
            </a:lvl1pPr>
          </a:lstStyle>
          <a:p>
            <a:pPr>
              <a:defRPr/>
            </a:pPr>
            <a:endParaRPr lang="ru-RU"/>
          </a:p>
        </p:txBody>
      </p:sp>
      <p:sp>
        <p:nvSpPr>
          <p:cNvPr id="7" name="Rectangle 11"/>
          <p:cNvSpPr>
            <a:spLocks noGrp="1" noChangeArrowheads="1"/>
          </p:cNvSpPr>
          <p:nvPr>
            <p:ph type="sldNum" sz="quarter" idx="12"/>
          </p:nvPr>
        </p:nvSpPr>
        <p:spPr>
          <a:ln/>
        </p:spPr>
        <p:txBody>
          <a:bodyPr/>
          <a:lstStyle>
            <a:lvl1pPr>
              <a:defRPr/>
            </a:lvl1pPr>
          </a:lstStyle>
          <a:p>
            <a:pPr>
              <a:defRPr/>
            </a:pPr>
            <a:fld id="{CD6B0216-285F-4EB5-B533-625EAF25FAE0}" type="slidenum">
              <a:rPr lang="ru-RU"/>
              <a:pPr>
                <a:defRPr/>
              </a:pPr>
              <a:t>‹#›</a:t>
            </a:fld>
            <a:endParaRPr lang="ru-RU"/>
          </a:p>
        </p:txBody>
      </p:sp>
    </p:spTree>
    <p:extLst>
      <p:ext uri="{BB962C8B-B14F-4D97-AF65-F5344CB8AC3E}">
        <p14:creationId xmlns:p14="http://schemas.microsoft.com/office/powerpoint/2010/main" val="112823647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image" Target="../media/image1.jpeg"/><Relationship Id="rId2" Type="http://schemas.openxmlformats.org/officeDocument/2006/relationships/slideLayout" Target="../slideLayouts/slideLayout2.xml"/><Relationship Id="rId16" Type="http://schemas.openxmlformats.org/officeDocument/2006/relationships/theme" Target="../theme/theme1.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9218" name="Picture 10" descr="BacB_1 copy"/>
          <p:cNvPicPr>
            <a:picLocks noChangeAspect="1" noChangeArrowheads="1"/>
          </p:cNvPicPr>
          <p:nvPr/>
        </p:nvPicPr>
        <p:blipFill>
          <a:blip r:embed="rId17" cstate="print"/>
          <a:srcRect/>
          <a:stretch>
            <a:fillRect/>
          </a:stretch>
        </p:blipFill>
        <p:spPr bwMode="auto">
          <a:xfrm>
            <a:off x="0" y="0"/>
            <a:ext cx="9144000" cy="6858000"/>
          </a:xfrm>
          <a:prstGeom prst="rect">
            <a:avLst/>
          </a:prstGeom>
          <a:noFill/>
          <a:ln w="9525">
            <a:noFill/>
            <a:miter lim="800000"/>
            <a:headEnd/>
            <a:tailEnd/>
          </a:ln>
        </p:spPr>
      </p:pic>
      <p:sp>
        <p:nvSpPr>
          <p:cNvPr id="9219" name="Rectangle 2"/>
          <p:cNvSpPr>
            <a:spLocks noGrp="1" noChangeArrowheads="1"/>
          </p:cNvSpPr>
          <p:nvPr>
            <p:ph type="title"/>
          </p:nvPr>
        </p:nvSpPr>
        <p:spPr bwMode="auto">
          <a:xfrm>
            <a:off x="0" y="758825"/>
            <a:ext cx="9144000" cy="855663"/>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p>
            <a:pPr lvl="0"/>
            <a:r>
              <a:rPr lang="en-US" smtClean="0"/>
              <a:t>Click to edit Master title style</a:t>
            </a:r>
          </a:p>
        </p:txBody>
      </p:sp>
      <p:sp>
        <p:nvSpPr>
          <p:cNvPr id="9220" name="Rectangle 3"/>
          <p:cNvSpPr>
            <a:spLocks noGrp="1" noChangeArrowheads="1"/>
          </p:cNvSpPr>
          <p:nvPr>
            <p:ph type="body" idx="1"/>
          </p:nvPr>
        </p:nvSpPr>
        <p:spPr bwMode="auto">
          <a:xfrm>
            <a:off x="457200" y="1912938"/>
            <a:ext cx="8229600" cy="3382962"/>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p>
        </p:txBody>
      </p:sp>
      <p:sp>
        <p:nvSpPr>
          <p:cNvPr id="38916" name="Rectangle 4"/>
          <p:cNvSpPr>
            <a:spLocks noGrp="1" noChangeArrowheads="1"/>
          </p:cNvSpPr>
          <p:nvPr>
            <p:ph type="dt" sz="half" idx="2"/>
          </p:nvPr>
        </p:nvSpPr>
        <p:spPr bwMode="auto">
          <a:xfrm>
            <a:off x="457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l">
              <a:defRPr sz="1400">
                <a:latin typeface="Arial" charset="0"/>
                <a:cs typeface="Arial" charset="0"/>
              </a:defRPr>
            </a:lvl1pPr>
          </a:lstStyle>
          <a:p>
            <a:fld id="{BAE7391E-EFB7-49AF-AF97-E88F1064C4DB}" type="datetimeFigureOut">
              <a:rPr lang="ru-RU" smtClean="0"/>
              <a:pPr/>
              <a:t>14.05.2014</a:t>
            </a:fld>
            <a:endParaRPr lang="ru-RU" dirty="0"/>
          </a:p>
        </p:txBody>
      </p:sp>
      <p:sp>
        <p:nvSpPr>
          <p:cNvPr id="38917" name="Rectangle 5"/>
          <p:cNvSpPr>
            <a:spLocks noGrp="1" noChangeArrowheads="1"/>
          </p:cNvSpPr>
          <p:nvPr>
            <p:ph type="ftr" sz="quarter" idx="3"/>
          </p:nvPr>
        </p:nvSpPr>
        <p:spPr bwMode="auto">
          <a:xfrm>
            <a:off x="3124200" y="6245225"/>
            <a:ext cx="2895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ctr">
              <a:defRPr sz="1400">
                <a:latin typeface="Arial" charset="0"/>
                <a:cs typeface="Arial" charset="0"/>
              </a:defRPr>
            </a:lvl1pPr>
          </a:lstStyle>
          <a:p>
            <a:endParaRPr lang="ru-RU" dirty="0"/>
          </a:p>
        </p:txBody>
      </p:sp>
      <p:sp>
        <p:nvSpPr>
          <p:cNvPr id="38918" name="Rectangle 6"/>
          <p:cNvSpPr>
            <a:spLocks noGrp="1" noChangeArrowheads="1"/>
          </p:cNvSpPr>
          <p:nvPr>
            <p:ph type="sldNum" sz="quarter" idx="4"/>
          </p:nvPr>
        </p:nvSpPr>
        <p:spPr bwMode="auto">
          <a:xfrm>
            <a:off x="6553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400">
                <a:latin typeface="Arial" charset="0"/>
                <a:cs typeface="Arial" charset="0"/>
              </a:defRPr>
            </a:lvl1pPr>
          </a:lstStyle>
          <a:p>
            <a:fld id="{410E39BB-35DF-46E5-81FE-866912C215C1}" type="slidenum">
              <a:rPr lang="ru-RU" smtClean="0"/>
              <a:pPr/>
              <a:t>‹#›</a:t>
            </a:fld>
            <a:endParaRPr lang="ru-RU" dirty="0"/>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 id="2147483672" r:id="rId12"/>
    <p:sldLayoutId id="2147483673" r:id="rId13"/>
    <p:sldLayoutId id="2147483674" r:id="rId14"/>
    <p:sldLayoutId id="2147483675" r:id="rId15"/>
  </p:sldLayoutIdLst>
  <p:transition advClick="0"/>
  <p:txStyles>
    <p:titleStyle>
      <a:lvl1pPr algn="ctr" rtl="0" eaLnBrk="1" fontAlgn="base" hangingPunct="1">
        <a:spcBef>
          <a:spcPct val="0"/>
        </a:spcBef>
        <a:spcAft>
          <a:spcPct val="0"/>
        </a:spcAft>
        <a:defRPr sz="3400" b="1">
          <a:solidFill>
            <a:srgbClr val="236897"/>
          </a:solidFill>
          <a:latin typeface="+mj-lt"/>
          <a:ea typeface="+mj-ea"/>
          <a:cs typeface="+mj-cs"/>
        </a:defRPr>
      </a:lvl1pPr>
      <a:lvl2pPr algn="ctr" rtl="0" eaLnBrk="1" fontAlgn="base" hangingPunct="1">
        <a:spcBef>
          <a:spcPct val="0"/>
        </a:spcBef>
        <a:spcAft>
          <a:spcPct val="0"/>
        </a:spcAft>
        <a:defRPr sz="3400" b="1">
          <a:solidFill>
            <a:srgbClr val="236897"/>
          </a:solidFill>
          <a:latin typeface="Arial" charset="0"/>
          <a:cs typeface="Arial" charset="0"/>
        </a:defRPr>
      </a:lvl2pPr>
      <a:lvl3pPr algn="ctr" rtl="0" eaLnBrk="1" fontAlgn="base" hangingPunct="1">
        <a:spcBef>
          <a:spcPct val="0"/>
        </a:spcBef>
        <a:spcAft>
          <a:spcPct val="0"/>
        </a:spcAft>
        <a:defRPr sz="3400" b="1">
          <a:solidFill>
            <a:srgbClr val="236897"/>
          </a:solidFill>
          <a:latin typeface="Arial" charset="0"/>
          <a:cs typeface="Arial" charset="0"/>
        </a:defRPr>
      </a:lvl3pPr>
      <a:lvl4pPr algn="ctr" rtl="0" eaLnBrk="1" fontAlgn="base" hangingPunct="1">
        <a:spcBef>
          <a:spcPct val="0"/>
        </a:spcBef>
        <a:spcAft>
          <a:spcPct val="0"/>
        </a:spcAft>
        <a:defRPr sz="3400" b="1">
          <a:solidFill>
            <a:srgbClr val="236897"/>
          </a:solidFill>
          <a:latin typeface="Arial" charset="0"/>
          <a:cs typeface="Arial" charset="0"/>
        </a:defRPr>
      </a:lvl4pPr>
      <a:lvl5pPr algn="ctr" rtl="0" eaLnBrk="1" fontAlgn="base" hangingPunct="1">
        <a:spcBef>
          <a:spcPct val="0"/>
        </a:spcBef>
        <a:spcAft>
          <a:spcPct val="0"/>
        </a:spcAft>
        <a:defRPr sz="3400" b="1">
          <a:solidFill>
            <a:srgbClr val="236897"/>
          </a:solidFill>
          <a:latin typeface="Arial" charset="0"/>
          <a:cs typeface="Arial" charset="0"/>
        </a:defRPr>
      </a:lvl5pPr>
      <a:lvl6pPr marL="457200" algn="ctr" rtl="0" eaLnBrk="1" fontAlgn="base" hangingPunct="1">
        <a:spcBef>
          <a:spcPct val="0"/>
        </a:spcBef>
        <a:spcAft>
          <a:spcPct val="0"/>
        </a:spcAft>
        <a:defRPr sz="3400" b="1">
          <a:solidFill>
            <a:srgbClr val="236897"/>
          </a:solidFill>
          <a:latin typeface="Arial" charset="0"/>
          <a:cs typeface="Arial" charset="0"/>
        </a:defRPr>
      </a:lvl6pPr>
      <a:lvl7pPr marL="914400" algn="ctr" rtl="0" eaLnBrk="1" fontAlgn="base" hangingPunct="1">
        <a:spcBef>
          <a:spcPct val="0"/>
        </a:spcBef>
        <a:spcAft>
          <a:spcPct val="0"/>
        </a:spcAft>
        <a:defRPr sz="3400" b="1">
          <a:solidFill>
            <a:srgbClr val="236897"/>
          </a:solidFill>
          <a:latin typeface="Arial" charset="0"/>
          <a:cs typeface="Arial" charset="0"/>
        </a:defRPr>
      </a:lvl7pPr>
      <a:lvl8pPr marL="1371600" algn="ctr" rtl="0" eaLnBrk="1" fontAlgn="base" hangingPunct="1">
        <a:spcBef>
          <a:spcPct val="0"/>
        </a:spcBef>
        <a:spcAft>
          <a:spcPct val="0"/>
        </a:spcAft>
        <a:defRPr sz="3400" b="1">
          <a:solidFill>
            <a:srgbClr val="236897"/>
          </a:solidFill>
          <a:latin typeface="Arial" charset="0"/>
          <a:cs typeface="Arial" charset="0"/>
        </a:defRPr>
      </a:lvl8pPr>
      <a:lvl9pPr marL="1828800" algn="ctr" rtl="0" eaLnBrk="1" fontAlgn="base" hangingPunct="1">
        <a:spcBef>
          <a:spcPct val="0"/>
        </a:spcBef>
        <a:spcAft>
          <a:spcPct val="0"/>
        </a:spcAft>
        <a:defRPr sz="3400" b="1">
          <a:solidFill>
            <a:srgbClr val="236897"/>
          </a:solidFill>
          <a:latin typeface="Arial" charset="0"/>
          <a:cs typeface="Arial" charset="0"/>
        </a:defRPr>
      </a:lvl9pPr>
    </p:titleStyle>
    <p:bodyStyle>
      <a:lvl1pPr marL="227013" indent="-227013" algn="l" rtl="0" eaLnBrk="1" fontAlgn="base" hangingPunct="1">
        <a:spcBef>
          <a:spcPct val="20000"/>
        </a:spcBef>
        <a:spcAft>
          <a:spcPct val="0"/>
        </a:spcAft>
        <a:buClr>
          <a:srgbClr val="800000"/>
        </a:buClr>
        <a:buSzPct val="120000"/>
        <a:buFont typeface="Wingdings" pitchFamily="2" charset="2"/>
        <a:buChar char="§"/>
        <a:defRPr>
          <a:solidFill>
            <a:schemeClr val="tx1"/>
          </a:solidFill>
          <a:latin typeface="+mn-lt"/>
          <a:ea typeface="+mn-ea"/>
          <a:cs typeface="+mn-cs"/>
        </a:defRPr>
      </a:lvl1pPr>
      <a:lvl2pPr marL="681038" indent="-223838" algn="l" rtl="0" eaLnBrk="1" fontAlgn="base" hangingPunct="1">
        <a:spcBef>
          <a:spcPct val="20000"/>
        </a:spcBef>
        <a:spcAft>
          <a:spcPct val="0"/>
        </a:spcAft>
        <a:buClr>
          <a:srgbClr val="800000"/>
        </a:buClr>
        <a:buSzPct val="120000"/>
        <a:buChar char="•"/>
        <a:defRPr sz="1600">
          <a:solidFill>
            <a:schemeClr val="tx1"/>
          </a:solidFill>
          <a:latin typeface="+mn-lt"/>
          <a:cs typeface="+mn-cs"/>
        </a:defRPr>
      </a:lvl2pPr>
      <a:lvl3pPr marL="1144588" indent="-230188" algn="l" rtl="0" eaLnBrk="1" fontAlgn="base" hangingPunct="1">
        <a:spcBef>
          <a:spcPct val="20000"/>
        </a:spcBef>
        <a:spcAft>
          <a:spcPct val="0"/>
        </a:spcAft>
        <a:buClr>
          <a:srgbClr val="800000"/>
        </a:buClr>
        <a:buSzPct val="120000"/>
        <a:buChar char="•"/>
        <a:defRPr sz="1600">
          <a:solidFill>
            <a:schemeClr val="tx1"/>
          </a:solidFill>
          <a:latin typeface="+mn-lt"/>
          <a:cs typeface="+mn-cs"/>
        </a:defRPr>
      </a:lvl3pPr>
      <a:lvl4pPr marL="1546225" indent="-174625" algn="l" rtl="0" eaLnBrk="1" fontAlgn="base" hangingPunct="1">
        <a:spcBef>
          <a:spcPct val="20000"/>
        </a:spcBef>
        <a:spcAft>
          <a:spcPct val="0"/>
        </a:spcAft>
        <a:buClr>
          <a:srgbClr val="800000"/>
        </a:buClr>
        <a:buSzPct val="120000"/>
        <a:buChar char="•"/>
        <a:defRPr sz="1400">
          <a:solidFill>
            <a:schemeClr val="tx1"/>
          </a:solidFill>
          <a:latin typeface="+mn-lt"/>
          <a:cs typeface="+mn-cs"/>
        </a:defRPr>
      </a:lvl4pPr>
      <a:lvl5pPr marL="1939925" indent="-111125" algn="l" rtl="0" eaLnBrk="1" fontAlgn="base" hangingPunct="1">
        <a:spcBef>
          <a:spcPct val="20000"/>
        </a:spcBef>
        <a:spcAft>
          <a:spcPct val="0"/>
        </a:spcAft>
        <a:buClr>
          <a:srgbClr val="800000"/>
        </a:buClr>
        <a:buSzPct val="120000"/>
        <a:buChar char="•"/>
        <a:defRPr sz="1400">
          <a:solidFill>
            <a:schemeClr val="tx1"/>
          </a:solidFill>
          <a:latin typeface="+mn-lt"/>
          <a:cs typeface="+mn-cs"/>
        </a:defRPr>
      </a:lvl5pPr>
      <a:lvl6pPr marL="2397125" indent="-111125" algn="l" rtl="0" eaLnBrk="1" fontAlgn="base" hangingPunct="1">
        <a:spcBef>
          <a:spcPct val="20000"/>
        </a:spcBef>
        <a:spcAft>
          <a:spcPct val="0"/>
        </a:spcAft>
        <a:buClr>
          <a:srgbClr val="800000"/>
        </a:buClr>
        <a:buSzPct val="120000"/>
        <a:buChar char="•"/>
        <a:defRPr sz="1400">
          <a:solidFill>
            <a:schemeClr val="tx1"/>
          </a:solidFill>
          <a:latin typeface="+mn-lt"/>
          <a:cs typeface="+mn-cs"/>
        </a:defRPr>
      </a:lvl6pPr>
      <a:lvl7pPr marL="2854325" indent="-111125" algn="l" rtl="0" eaLnBrk="1" fontAlgn="base" hangingPunct="1">
        <a:spcBef>
          <a:spcPct val="20000"/>
        </a:spcBef>
        <a:spcAft>
          <a:spcPct val="0"/>
        </a:spcAft>
        <a:buClr>
          <a:srgbClr val="800000"/>
        </a:buClr>
        <a:buSzPct val="120000"/>
        <a:buChar char="•"/>
        <a:defRPr sz="1400">
          <a:solidFill>
            <a:schemeClr val="tx1"/>
          </a:solidFill>
          <a:latin typeface="+mn-lt"/>
          <a:cs typeface="+mn-cs"/>
        </a:defRPr>
      </a:lvl7pPr>
      <a:lvl8pPr marL="3311525" indent="-111125" algn="l" rtl="0" eaLnBrk="1" fontAlgn="base" hangingPunct="1">
        <a:spcBef>
          <a:spcPct val="20000"/>
        </a:spcBef>
        <a:spcAft>
          <a:spcPct val="0"/>
        </a:spcAft>
        <a:buClr>
          <a:srgbClr val="800000"/>
        </a:buClr>
        <a:buSzPct val="120000"/>
        <a:buChar char="•"/>
        <a:defRPr sz="1400">
          <a:solidFill>
            <a:schemeClr val="tx1"/>
          </a:solidFill>
          <a:latin typeface="+mn-lt"/>
          <a:cs typeface="+mn-cs"/>
        </a:defRPr>
      </a:lvl8pPr>
      <a:lvl9pPr marL="3768725" indent="-111125" algn="l" rtl="0" eaLnBrk="1" fontAlgn="base" hangingPunct="1">
        <a:spcBef>
          <a:spcPct val="20000"/>
        </a:spcBef>
        <a:spcAft>
          <a:spcPct val="0"/>
        </a:spcAft>
        <a:buClr>
          <a:srgbClr val="800000"/>
        </a:buClr>
        <a:buSzPct val="120000"/>
        <a:buChar char="•"/>
        <a:defRPr sz="1400">
          <a:solidFill>
            <a:schemeClr val="tx1"/>
          </a:solidFill>
          <a:latin typeface="+mn-lt"/>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audio" Target="../media/audio1.wav"/><Relationship Id="rId2" Type="http://schemas.openxmlformats.org/officeDocument/2006/relationships/notesSlide" Target="../notesSlides/notesSlide1.xml"/><Relationship Id="rId1" Type="http://schemas.openxmlformats.org/officeDocument/2006/relationships/slideLayout" Target="../slideLayouts/slideLayout2.xml"/><Relationship Id="rId4" Type="http://schemas.openxmlformats.org/officeDocument/2006/relationships/audio" Target="../media/audio2.wav"/></Relationships>
</file>

<file path=ppt/slides/_rels/slide5.xml.rels><?xml version="1.0" encoding="UTF-8" standalone="yes"?>
<Relationships xmlns="http://schemas.openxmlformats.org/package/2006/relationships"><Relationship Id="rId2" Type="http://schemas.openxmlformats.org/officeDocument/2006/relationships/image" Target="../media/image4.emf"/><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5.jp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oleObject" Target="../embeddings/oleObject1.bin"/><Relationship Id="rId2" Type="http://schemas.openxmlformats.org/officeDocument/2006/relationships/slideLayout" Target="../slideLayouts/slideLayout2.xml"/><Relationship Id="rId1" Type="http://schemas.openxmlformats.org/officeDocument/2006/relationships/vmlDrawing" Target="../drawings/vmlDrawing1.vml"/><Relationship Id="rId4" Type="http://schemas.openxmlformats.org/officeDocument/2006/relationships/image" Target="../media/image6.emf"/></Relationships>
</file>

<file path=ppt/slides/_rels/slide12.xml.rels><?xml version="1.0" encoding="UTF-8" standalone="yes"?>
<Relationships xmlns="http://schemas.openxmlformats.org/package/2006/relationships"><Relationship Id="rId2" Type="http://schemas.openxmlformats.org/officeDocument/2006/relationships/image" Target="../media/image7.jp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oleObject" Target="../embeddings/oleObject2.bin"/><Relationship Id="rId2" Type="http://schemas.openxmlformats.org/officeDocument/2006/relationships/slideLayout" Target="../slideLayouts/slideLayout15.xml"/><Relationship Id="rId1" Type="http://schemas.openxmlformats.org/officeDocument/2006/relationships/vmlDrawing" Target="../drawings/vmlDrawing2.vml"/><Relationship Id="rId5" Type="http://schemas.openxmlformats.org/officeDocument/2006/relationships/image" Target="../media/image8.emf"/><Relationship Id="rId4" Type="http://schemas.openxmlformats.org/officeDocument/2006/relationships/oleObject" Target="../embeddings/Microsoft_Excel_97-2003_Worksheet1.xls"/></Relationships>
</file>

<file path=ppt/slides/_rels/slide14.xml.rels><?xml version="1.0" encoding="UTF-8" standalone="yes"?>
<Relationships xmlns="http://schemas.openxmlformats.org/package/2006/relationships"><Relationship Id="rId2" Type="http://schemas.openxmlformats.org/officeDocument/2006/relationships/image" Target="../media/image9.jpg"/><Relationship Id="rId1" Type="http://schemas.openxmlformats.org/officeDocument/2006/relationships/slideLayout" Target="../slideLayouts/slideLayout15.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6.xml"/></Relationships>
</file>

<file path=ppt/slides/_rels/slide19.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image" Target="../media/image12.jp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image" Target="../media/image13.jp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26.xml.rels><?xml version="1.0" encoding="UTF-8" standalone="yes"?>
<Relationships xmlns="http://schemas.openxmlformats.org/package/2006/relationships"><Relationship Id="rId2" Type="http://schemas.openxmlformats.org/officeDocument/2006/relationships/image" Target="../media/image14.jp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2" Type="http://schemas.openxmlformats.org/officeDocument/2006/relationships/image" Target="../media/image15.emf"/><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34.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7.xml"/></Relationships>
</file>

<file path=ppt/slides/_rels/slide47.xml.rels><?xml version="1.0" encoding="UTF-8" standalone="yes"?>
<Relationships xmlns="http://schemas.openxmlformats.org/package/2006/relationships"><Relationship Id="rId2" Type="http://schemas.openxmlformats.org/officeDocument/2006/relationships/chart" Target="../charts/chart1.xml"/><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0.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5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2.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image" Target="../media/image18.emf"/><Relationship Id="rId1" Type="http://schemas.openxmlformats.org/officeDocument/2006/relationships/slideLayout" Target="../slideLayouts/slideLayout2.xml"/></Relationships>
</file>

<file path=ppt/slides/_rels/slide53.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image" Target="../media/image20.emf"/><Relationship Id="rId1" Type="http://schemas.openxmlformats.org/officeDocument/2006/relationships/slideLayout" Target="../slideLayouts/slideLayout2.xml"/><Relationship Id="rId4" Type="http://schemas.openxmlformats.org/officeDocument/2006/relationships/image" Target="../media/image21.png"/></Relationships>
</file>

<file path=ppt/slides/_rels/slide54.xml.rels><?xml version="1.0" encoding="UTF-8" standalone="yes"?>
<Relationships xmlns="http://schemas.openxmlformats.org/package/2006/relationships"><Relationship Id="rId2" Type="http://schemas.openxmlformats.org/officeDocument/2006/relationships/image" Target="../media/image22.emf"/><Relationship Id="rId1" Type="http://schemas.openxmlformats.org/officeDocument/2006/relationships/slideLayout" Target="../slideLayouts/slideLayout2.xml"/></Relationships>
</file>

<file path=ppt/slides/_rels/slide55.xml.rels><?xml version="1.0" encoding="UTF-8" standalone="yes"?>
<Relationships xmlns="http://schemas.openxmlformats.org/package/2006/relationships"><Relationship Id="rId3" Type="http://schemas.openxmlformats.org/officeDocument/2006/relationships/image" Target="../media/image24.emf"/><Relationship Id="rId2" Type="http://schemas.openxmlformats.org/officeDocument/2006/relationships/image" Target="../media/image23.emf"/><Relationship Id="rId1" Type="http://schemas.openxmlformats.org/officeDocument/2006/relationships/slideLayout" Target="../slideLayouts/slideLayout2.xml"/><Relationship Id="rId4" Type="http://schemas.openxmlformats.org/officeDocument/2006/relationships/image" Target="../media/image19.png"/></Relationships>
</file>

<file path=ppt/slides/_rels/slide56.xml.rels><?xml version="1.0" encoding="UTF-8" standalone="yes"?>
<Relationships xmlns="http://schemas.openxmlformats.org/package/2006/relationships"><Relationship Id="rId2" Type="http://schemas.openxmlformats.org/officeDocument/2006/relationships/image" Target="../media/image25.png"/><Relationship Id="rId1" Type="http://schemas.openxmlformats.org/officeDocument/2006/relationships/slideLayout" Target="../slideLayouts/slideLayout3.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780129" y="2564904"/>
            <a:ext cx="7772400" cy="1470025"/>
          </a:xfrm>
        </p:spPr>
        <p:txBody>
          <a:bodyPr>
            <a:normAutofit fontScale="90000"/>
          </a:bodyPr>
          <a:lstStyle/>
          <a:p>
            <a:r>
              <a:rPr lang="ru-RU" dirty="0"/>
              <a:t>Р</a:t>
            </a:r>
            <a:r>
              <a:rPr lang="ru-RU" dirty="0" smtClean="0"/>
              <a:t>азработка </a:t>
            </a:r>
            <a:r>
              <a:rPr lang="ru-RU" dirty="0"/>
              <a:t>и внедрение системы КСГ. Теория и практические </a:t>
            </a:r>
            <a:r>
              <a:rPr lang="ru-RU" dirty="0" smtClean="0"/>
              <a:t>решения</a:t>
            </a:r>
            <a:endParaRPr lang="ru-RU" dirty="0"/>
          </a:p>
        </p:txBody>
      </p:sp>
      <p:sp>
        <p:nvSpPr>
          <p:cNvPr id="3" name="Subtitle 2"/>
          <p:cNvSpPr>
            <a:spLocks noGrp="1"/>
          </p:cNvSpPr>
          <p:nvPr>
            <p:ph type="subTitle" idx="1"/>
          </p:nvPr>
        </p:nvSpPr>
        <p:spPr>
          <a:xfrm>
            <a:off x="3131840" y="6453336"/>
            <a:ext cx="4032448" cy="337592"/>
          </a:xfrm>
        </p:spPr>
        <p:txBody>
          <a:bodyPr>
            <a:noAutofit/>
          </a:bodyPr>
          <a:lstStyle/>
          <a:p>
            <a:r>
              <a:rPr lang="ru-RU" sz="1600" dirty="0" smtClean="0">
                <a:solidFill>
                  <a:schemeClr val="tx1"/>
                </a:solidFill>
                <a:latin typeface="+mj-lt"/>
                <a:ea typeface="+mj-ea"/>
                <a:cs typeface="+mj-cs"/>
              </a:rPr>
              <a:t>Ставропольский край, 14 мая 2014г.</a:t>
            </a:r>
            <a:endParaRPr lang="ru-RU" sz="1600" dirty="0">
              <a:solidFill>
                <a:schemeClr val="tx1"/>
              </a:solidFill>
              <a:latin typeface="+mj-lt"/>
              <a:ea typeface="+mj-ea"/>
              <a:cs typeface="+mj-cs"/>
            </a:endParaRPr>
          </a:p>
        </p:txBody>
      </p:sp>
      <p:sp>
        <p:nvSpPr>
          <p:cNvPr id="5122" name="Rectangle 2"/>
          <p:cNvSpPr>
            <a:spLocks noChangeArrowheads="1"/>
          </p:cNvSpPr>
          <p:nvPr/>
        </p:nvSpPr>
        <p:spPr bwMode="auto">
          <a:xfrm>
            <a:off x="0" y="0"/>
            <a:ext cx="9144000" cy="45720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n-US" dirty="0"/>
          </a:p>
        </p:txBody>
      </p:sp>
      <p:pic>
        <p:nvPicPr>
          <p:cNvPr id="7" name="Picture 2070" descr="wbcube-l"/>
          <p:cNvPicPr>
            <a:picLocks noChangeAspect="1" noChangeArrowheads="1"/>
          </p:cNvPicPr>
          <p:nvPr/>
        </p:nvPicPr>
        <p:blipFill>
          <a:blip r:embed="rId2" cstate="print"/>
          <a:srcRect/>
          <a:stretch>
            <a:fillRect/>
          </a:stretch>
        </p:blipFill>
        <p:spPr bwMode="auto">
          <a:xfrm>
            <a:off x="3923928" y="908720"/>
            <a:ext cx="987425" cy="987425"/>
          </a:xfrm>
          <a:prstGeom prst="rect">
            <a:avLst/>
          </a:prstGeom>
          <a:noFill/>
          <a:ln w="9525">
            <a:noFill/>
            <a:miter lim="800000"/>
            <a:headEnd/>
            <a:tailEnd/>
          </a:ln>
        </p:spPr>
      </p:pic>
      <p:sp>
        <p:nvSpPr>
          <p:cNvPr id="4" name="TextBox 3"/>
          <p:cNvSpPr txBox="1"/>
          <p:nvPr/>
        </p:nvSpPr>
        <p:spPr>
          <a:xfrm>
            <a:off x="899592" y="5085184"/>
            <a:ext cx="3766737" cy="369332"/>
          </a:xfrm>
          <a:prstGeom prst="rect">
            <a:avLst/>
          </a:prstGeom>
          <a:noFill/>
        </p:spPr>
        <p:txBody>
          <a:bodyPr wrap="none" rtlCol="0">
            <a:spAutoFit/>
          </a:bodyPr>
          <a:lstStyle/>
          <a:p>
            <a:r>
              <a:rPr lang="ru-RU" i="1" dirty="0" smtClean="0"/>
              <a:t>Александр Кацага, </a:t>
            </a:r>
            <a:r>
              <a:rPr lang="ru-RU" i="1" dirty="0"/>
              <a:t>к</a:t>
            </a:r>
            <a:r>
              <a:rPr lang="ru-RU" i="1" dirty="0" smtClean="0"/>
              <a:t>онсультант</a:t>
            </a:r>
            <a:endParaRPr lang="en-CA" i="1" dirty="0"/>
          </a:p>
        </p:txBody>
      </p:sp>
    </p:spTree>
    <p:extLst>
      <p:ext uri="{BB962C8B-B14F-4D97-AF65-F5344CB8AC3E}">
        <p14:creationId xmlns:p14="http://schemas.microsoft.com/office/powerpoint/2010/main" val="4238528797"/>
      </p:ext>
    </p:extLst>
  </p:cSld>
  <p:clrMapOvr>
    <a:masterClrMapping/>
  </p:clrMapOvr>
  <p:transition advClick="0"/>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2564904"/>
            <a:ext cx="9144000" cy="855663"/>
          </a:xfrm>
        </p:spPr>
        <p:txBody>
          <a:bodyPr/>
          <a:lstStyle/>
          <a:p>
            <a:r>
              <a:rPr lang="ru-RU" dirty="0" smtClean="0"/>
              <a:t>Раздел 1. Теория и обоснование использования КСГ в России</a:t>
            </a:r>
            <a:endParaRPr lang="en-US" dirty="0"/>
          </a:p>
        </p:txBody>
      </p:sp>
    </p:spTree>
    <p:extLst>
      <p:ext uri="{BB962C8B-B14F-4D97-AF65-F5344CB8AC3E}">
        <p14:creationId xmlns:p14="http://schemas.microsoft.com/office/powerpoint/2010/main" val="3900142567"/>
      </p:ext>
    </p:extLst>
  </p:cSld>
  <p:clrMapOvr>
    <a:masterClrMapping/>
  </p:clrMapOvr>
  <p:transition advClick="0"/>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0431" y="692697"/>
            <a:ext cx="9144000" cy="648072"/>
          </a:xfrm>
        </p:spPr>
        <p:txBody>
          <a:bodyPr/>
          <a:lstStyle/>
          <a:p>
            <a:r>
              <a:rPr lang="ru-RU" dirty="0" smtClean="0"/>
              <a:t>Терминология</a:t>
            </a:r>
            <a:endParaRPr lang="en-CA" dirty="0"/>
          </a:p>
        </p:txBody>
      </p:sp>
      <p:sp>
        <p:nvSpPr>
          <p:cNvPr id="3" name="Content Placeholder 2"/>
          <p:cNvSpPr>
            <a:spLocks noGrp="1"/>
          </p:cNvSpPr>
          <p:nvPr>
            <p:ph idx="1"/>
          </p:nvPr>
        </p:nvSpPr>
        <p:spPr>
          <a:xfrm>
            <a:off x="467544" y="1628800"/>
            <a:ext cx="8229600" cy="3382962"/>
          </a:xfrm>
        </p:spPr>
        <p:txBody>
          <a:bodyPr/>
          <a:lstStyle/>
          <a:p>
            <a:r>
              <a:rPr lang="ru-RU" sz="2400" b="1" dirty="0" smtClean="0"/>
              <a:t>Международный Термин: </a:t>
            </a:r>
            <a:r>
              <a:rPr lang="en-CA" sz="2400" b="1" dirty="0" smtClean="0"/>
              <a:t>DRG- Diagnostic Related Group</a:t>
            </a:r>
            <a:endParaRPr lang="ru-RU" sz="2400" b="1" dirty="0" smtClean="0"/>
          </a:p>
          <a:p>
            <a:pPr marL="457200" lvl="1" indent="0">
              <a:buNone/>
            </a:pPr>
            <a:r>
              <a:rPr lang="ru-RU" sz="2200" b="1" dirty="0" smtClean="0"/>
              <a:t>Переводы на русский язык:</a:t>
            </a:r>
            <a:endParaRPr lang="en-CA" sz="2200" b="1" dirty="0" smtClean="0"/>
          </a:p>
          <a:p>
            <a:pPr lvl="2"/>
            <a:r>
              <a:rPr lang="ru-RU" sz="1800" dirty="0" smtClean="0"/>
              <a:t>КЗГ- Клинико-Затратные Группы</a:t>
            </a:r>
          </a:p>
          <a:p>
            <a:pPr lvl="2"/>
            <a:r>
              <a:rPr lang="ru-RU" sz="1800" dirty="0" smtClean="0"/>
              <a:t>КСГ- Клинико-Статистические группы</a:t>
            </a:r>
          </a:p>
          <a:p>
            <a:pPr lvl="2"/>
            <a:r>
              <a:rPr lang="ru-RU" sz="1800" dirty="0" smtClean="0"/>
              <a:t>ДСГ- Диагностически-Связанные Группы</a:t>
            </a:r>
          </a:p>
          <a:p>
            <a:pPr marL="914400" lvl="2" indent="0">
              <a:buNone/>
            </a:pPr>
            <a:endParaRPr lang="ru-RU" sz="1800" dirty="0"/>
          </a:p>
          <a:p>
            <a:r>
              <a:rPr lang="ru-RU" sz="2600" b="1" dirty="0">
                <a:ea typeface="+mn-ea"/>
              </a:rPr>
              <a:t>Международный термин: </a:t>
            </a:r>
            <a:r>
              <a:rPr lang="en-US" sz="2600" b="1" dirty="0" smtClean="0">
                <a:ea typeface="+mn-ea"/>
              </a:rPr>
              <a:t>Weight Coefficient </a:t>
            </a:r>
          </a:p>
          <a:p>
            <a:pPr lvl="1"/>
            <a:r>
              <a:rPr lang="ru-RU" sz="2200" b="1" dirty="0"/>
              <a:t>Перевод на русский язык:</a:t>
            </a:r>
          </a:p>
          <a:p>
            <a:pPr lvl="2"/>
            <a:r>
              <a:rPr lang="ru-RU" sz="1800" dirty="0"/>
              <a:t>Коэффициент </a:t>
            </a:r>
            <a:r>
              <a:rPr lang="ru-RU" sz="1800" dirty="0" smtClean="0"/>
              <a:t>относительной затратоемкости</a:t>
            </a:r>
            <a:endParaRPr lang="ru-RU" sz="1800" dirty="0"/>
          </a:p>
          <a:p>
            <a:pPr lvl="2"/>
            <a:r>
              <a:rPr lang="ru-RU" sz="1800" dirty="0"/>
              <a:t>Весовой коэффициент </a:t>
            </a:r>
            <a:r>
              <a:rPr lang="ru-RU" sz="1800" dirty="0" smtClean="0"/>
              <a:t> КСГ</a:t>
            </a:r>
          </a:p>
          <a:p>
            <a:pPr lvl="2"/>
            <a:r>
              <a:rPr lang="ru-RU" sz="1800" dirty="0" smtClean="0"/>
              <a:t>другие</a:t>
            </a:r>
          </a:p>
          <a:p>
            <a:pPr marL="914400" lvl="2" indent="0">
              <a:buNone/>
            </a:pPr>
            <a:endParaRPr lang="ru-RU" sz="1800" dirty="0"/>
          </a:p>
        </p:txBody>
      </p:sp>
    </p:spTree>
    <p:extLst>
      <p:ext uri="{BB962C8B-B14F-4D97-AF65-F5344CB8AC3E}">
        <p14:creationId xmlns:p14="http://schemas.microsoft.com/office/powerpoint/2010/main" val="173925595"/>
      </p:ext>
    </p:extLst>
  </p:cSld>
  <p:clrMapOvr>
    <a:masterClrMapping/>
  </p:clrMapOvr>
  <p:transition advClick="0"/>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50178" name="Rectangle 2"/>
          <p:cNvSpPr>
            <a:spLocks noGrp="1" noChangeArrowheads="1"/>
          </p:cNvSpPr>
          <p:nvPr>
            <p:ph type="title"/>
          </p:nvPr>
        </p:nvSpPr>
        <p:spPr>
          <a:xfrm>
            <a:off x="444785" y="908720"/>
            <a:ext cx="8421687" cy="290512"/>
          </a:xfrm>
        </p:spPr>
        <p:txBody>
          <a:bodyPr lIns="92075" tIns="46038" rIns="92075" bIns="46038" rtlCol="0" anchor="b">
            <a:noAutofit/>
          </a:bodyPr>
          <a:lstStyle/>
          <a:p>
            <a:pPr eaLnBrk="1" fontAlgn="auto" hangingPunct="1">
              <a:spcAft>
                <a:spcPts val="0"/>
              </a:spcAft>
              <a:defRPr/>
            </a:pPr>
            <a:r>
              <a:rPr lang="ru-RU" sz="3600" dirty="0" smtClean="0"/>
              <a:t>Что такое КСГ?</a:t>
            </a:r>
          </a:p>
        </p:txBody>
      </p:sp>
      <p:sp>
        <p:nvSpPr>
          <p:cNvPr id="50179" name="Rectangle 3"/>
          <p:cNvSpPr>
            <a:spLocks noGrp="1" noChangeArrowheads="1"/>
          </p:cNvSpPr>
          <p:nvPr>
            <p:ph type="body" idx="1"/>
          </p:nvPr>
        </p:nvSpPr>
        <p:spPr>
          <a:xfrm>
            <a:off x="147610" y="1340768"/>
            <a:ext cx="8820150" cy="2952750"/>
          </a:xfrm>
        </p:spPr>
        <p:txBody>
          <a:bodyPr/>
          <a:lstStyle/>
          <a:p>
            <a:pPr algn="just" eaLnBrk="1" hangingPunct="1">
              <a:spcAft>
                <a:spcPts val="600"/>
              </a:spcAft>
              <a:buFont typeface="Wingdings" pitchFamily="2" charset="2"/>
              <a:buNone/>
            </a:pPr>
            <a:r>
              <a:rPr lang="ru-RU" sz="2400" dirty="0" smtClean="0">
                <a:latin typeface="Verdana" pitchFamily="34" charset="0"/>
              </a:rPr>
              <a:t>  Клинико-Статистические группы (КСГ) это классификация стационарных случаев в группы, клинически однородные - и сходные по средней ресурсоемкости.  Под ресурсоемкостью понимается не только близкая средняя стоимость, но также близкая структура затрат и набор используемых клинических ресурсов.</a:t>
            </a:r>
          </a:p>
          <a:p>
            <a:pPr algn="just" eaLnBrk="1" hangingPunct="1"/>
            <a:endParaRPr lang="ru-RU" sz="1800" dirty="0" smtClean="0">
              <a:latin typeface="Times New Roman" pitchFamily="18" charset="0"/>
            </a:endParaRPr>
          </a:p>
          <a:p>
            <a:pPr eaLnBrk="1" hangingPunct="1"/>
            <a:endParaRPr lang="en-US" sz="1800" dirty="0" smtClean="0"/>
          </a:p>
        </p:txBody>
      </p:sp>
      <p:grpSp>
        <p:nvGrpSpPr>
          <p:cNvPr id="2" name="Group 4"/>
          <p:cNvGrpSpPr>
            <a:grpSpLocks/>
          </p:cNvGrpSpPr>
          <p:nvPr/>
        </p:nvGrpSpPr>
        <p:grpSpPr bwMode="auto">
          <a:xfrm>
            <a:off x="2140187" y="4058443"/>
            <a:ext cx="5121275" cy="2560638"/>
            <a:chOff x="0" y="0"/>
            <a:chExt cx="20000" cy="20000"/>
          </a:xfrm>
        </p:grpSpPr>
        <p:sp>
          <p:nvSpPr>
            <p:cNvPr id="50181" name="Rectangle 5"/>
            <p:cNvSpPr>
              <a:spLocks noChangeArrowheads="1"/>
            </p:cNvSpPr>
            <p:nvPr/>
          </p:nvSpPr>
          <p:spPr bwMode="auto">
            <a:xfrm>
              <a:off x="6429" y="0"/>
              <a:ext cx="6789" cy="6435"/>
            </a:xfrm>
            <a:prstGeom prst="rect">
              <a:avLst/>
            </a:prstGeom>
            <a:solidFill>
              <a:srgbClr val="FFFFFF"/>
            </a:solidFill>
            <a:ln w="25400">
              <a:solidFill>
                <a:srgbClr val="000000"/>
              </a:solidFill>
              <a:miter lim="800000"/>
              <a:headEnd/>
              <a:tailEnd/>
            </a:ln>
            <a:effectLst>
              <a:outerShdw dist="57238" dir="2021404" algn="ctr" rotWithShape="0">
                <a:srgbClr val="000000"/>
              </a:outerShdw>
            </a:effectLst>
          </p:spPr>
          <p:txBody>
            <a:bodyPr lIns="12700" tIns="12700" rIns="12700" bIns="12700"/>
            <a:lstStyle/>
            <a:p>
              <a:pPr algn="ctr" eaLnBrk="0" fontAlgn="auto" hangingPunct="0">
                <a:spcBef>
                  <a:spcPts val="0"/>
                </a:spcBef>
                <a:spcAft>
                  <a:spcPts val="0"/>
                </a:spcAft>
                <a:defRPr/>
              </a:pPr>
              <a:endParaRPr kumimoji="1" lang="ru-RU" sz="800" b="1" dirty="0">
                <a:solidFill>
                  <a:schemeClr val="bg2"/>
                </a:solidFill>
                <a:cs typeface="+mn-cs"/>
              </a:endParaRPr>
            </a:p>
            <a:p>
              <a:pPr algn="ctr" eaLnBrk="0" fontAlgn="auto" hangingPunct="0">
                <a:spcBef>
                  <a:spcPts val="0"/>
                </a:spcBef>
                <a:spcAft>
                  <a:spcPts val="0"/>
                </a:spcAft>
                <a:defRPr/>
              </a:pPr>
              <a:r>
                <a:rPr kumimoji="1" lang="ru-RU" sz="3200" b="1" dirty="0"/>
                <a:t>К</a:t>
              </a:r>
              <a:r>
                <a:rPr kumimoji="1" lang="ru-RU" sz="3200" b="1" dirty="0" smtClean="0">
                  <a:cs typeface="+mn-cs"/>
                </a:rPr>
                <a:t>СГ</a:t>
              </a:r>
              <a:endParaRPr kumimoji="1" lang="ru-RU" sz="1000" dirty="0">
                <a:cs typeface="+mn-cs"/>
              </a:endParaRPr>
            </a:p>
          </p:txBody>
        </p:sp>
        <p:sp>
          <p:nvSpPr>
            <p:cNvPr id="50182" name="Rectangle 6"/>
            <p:cNvSpPr>
              <a:spLocks noChangeArrowheads="1"/>
            </p:cNvSpPr>
            <p:nvPr/>
          </p:nvSpPr>
          <p:spPr bwMode="auto">
            <a:xfrm>
              <a:off x="12139" y="10713"/>
              <a:ext cx="7861" cy="9287"/>
            </a:xfrm>
            <a:prstGeom prst="rect">
              <a:avLst/>
            </a:prstGeom>
            <a:solidFill>
              <a:srgbClr val="FFFFFF"/>
            </a:solidFill>
            <a:ln w="25400">
              <a:solidFill>
                <a:srgbClr val="000000"/>
              </a:solidFill>
              <a:miter lim="800000"/>
              <a:headEnd/>
              <a:tailEnd/>
            </a:ln>
            <a:effectLst>
              <a:outerShdw dist="57238" dir="2021404" algn="ctr" rotWithShape="0">
                <a:srgbClr val="000000"/>
              </a:outerShdw>
            </a:effectLst>
          </p:spPr>
          <p:txBody>
            <a:bodyPr lIns="12700" tIns="12700" rIns="12700" bIns="12700"/>
            <a:lstStyle/>
            <a:p>
              <a:pPr algn="ctr" eaLnBrk="0" fontAlgn="auto" hangingPunct="0">
                <a:spcBef>
                  <a:spcPts val="0"/>
                </a:spcBef>
                <a:spcAft>
                  <a:spcPts val="0"/>
                </a:spcAft>
                <a:defRPr/>
              </a:pPr>
              <a:endParaRPr kumimoji="1" lang="ru-RU" sz="1600" b="1" dirty="0">
                <a:solidFill>
                  <a:schemeClr val="bg2"/>
                </a:solidFill>
                <a:cs typeface="+mn-cs"/>
              </a:endParaRPr>
            </a:p>
            <a:p>
              <a:pPr algn="ctr" eaLnBrk="0" fontAlgn="auto" hangingPunct="0">
                <a:spcBef>
                  <a:spcPts val="0"/>
                </a:spcBef>
                <a:spcAft>
                  <a:spcPts val="0"/>
                </a:spcAft>
                <a:defRPr/>
              </a:pPr>
              <a:r>
                <a:rPr kumimoji="1" lang="ru-RU" sz="2000" b="1" dirty="0">
                  <a:cs typeface="+mn-cs"/>
                </a:rPr>
                <a:t> Затратоем-  кость</a:t>
              </a:r>
              <a:endParaRPr kumimoji="1" lang="ru-RU" sz="1000" dirty="0">
                <a:cs typeface="+mn-cs"/>
              </a:endParaRPr>
            </a:p>
          </p:txBody>
        </p:sp>
        <p:sp>
          <p:nvSpPr>
            <p:cNvPr id="50183" name="Rectangle 7"/>
            <p:cNvSpPr>
              <a:spLocks noChangeArrowheads="1"/>
            </p:cNvSpPr>
            <p:nvPr/>
          </p:nvSpPr>
          <p:spPr bwMode="auto">
            <a:xfrm>
              <a:off x="0" y="10713"/>
              <a:ext cx="8215" cy="9287"/>
            </a:xfrm>
            <a:prstGeom prst="rect">
              <a:avLst/>
            </a:prstGeom>
            <a:solidFill>
              <a:srgbClr val="FFFFFF"/>
            </a:solidFill>
            <a:ln w="25400">
              <a:solidFill>
                <a:srgbClr val="000000"/>
              </a:solidFill>
              <a:miter lim="800000"/>
              <a:headEnd/>
              <a:tailEnd/>
            </a:ln>
            <a:effectLst>
              <a:outerShdw dist="57238" dir="2021404" algn="ctr" rotWithShape="0">
                <a:srgbClr val="000000"/>
              </a:outerShdw>
            </a:effectLst>
          </p:spPr>
          <p:txBody>
            <a:bodyPr lIns="12700" tIns="12700" rIns="12700" bIns="12700"/>
            <a:lstStyle/>
            <a:p>
              <a:pPr algn="ctr" eaLnBrk="0" fontAlgn="auto" hangingPunct="0">
                <a:spcBef>
                  <a:spcPts val="0"/>
                </a:spcBef>
                <a:spcAft>
                  <a:spcPts val="0"/>
                </a:spcAft>
                <a:defRPr/>
              </a:pPr>
              <a:endParaRPr kumimoji="1" lang="ru-RU" sz="800" b="1" dirty="0">
                <a:solidFill>
                  <a:schemeClr val="bg2"/>
                </a:solidFill>
                <a:cs typeface="+mn-cs"/>
              </a:endParaRPr>
            </a:p>
            <a:p>
              <a:pPr algn="ctr" eaLnBrk="0" fontAlgn="auto" hangingPunct="0">
                <a:spcBef>
                  <a:spcPts val="0"/>
                </a:spcBef>
                <a:spcAft>
                  <a:spcPts val="0"/>
                </a:spcAft>
                <a:defRPr/>
              </a:pPr>
              <a:r>
                <a:rPr kumimoji="1" lang="ru-RU" sz="2000" b="1" dirty="0">
                  <a:cs typeface="+mn-cs"/>
                </a:rPr>
                <a:t>Клинически состоятельная группа</a:t>
              </a:r>
            </a:p>
          </p:txBody>
        </p:sp>
        <p:sp>
          <p:nvSpPr>
            <p:cNvPr id="20489" name="Line 8"/>
            <p:cNvSpPr>
              <a:spLocks noChangeShapeType="1"/>
            </p:cNvSpPr>
            <p:nvPr/>
          </p:nvSpPr>
          <p:spPr bwMode="auto">
            <a:xfrm flipV="1">
              <a:off x="4642" y="9283"/>
              <a:ext cx="2860" cy="1434"/>
            </a:xfrm>
            <a:prstGeom prst="line">
              <a:avLst/>
            </a:prstGeom>
            <a:noFill/>
            <a:ln w="12700">
              <a:solidFill>
                <a:srgbClr val="000000"/>
              </a:solidFill>
              <a:round/>
              <a:headEnd type="none" w="lg" len="lg"/>
              <a:tailEnd type="none" w="lg" len="lg"/>
            </a:ln>
          </p:spPr>
          <p:txBody>
            <a:bodyPr/>
            <a:lstStyle/>
            <a:p>
              <a:endParaRPr lang="en-CA" dirty="0"/>
            </a:p>
          </p:txBody>
        </p:sp>
        <p:sp>
          <p:nvSpPr>
            <p:cNvPr id="20490" name="Line 9"/>
            <p:cNvSpPr>
              <a:spLocks noChangeShapeType="1"/>
            </p:cNvSpPr>
            <p:nvPr/>
          </p:nvSpPr>
          <p:spPr bwMode="auto">
            <a:xfrm flipV="1">
              <a:off x="7499" y="7855"/>
              <a:ext cx="2502" cy="1433"/>
            </a:xfrm>
            <a:prstGeom prst="line">
              <a:avLst/>
            </a:prstGeom>
            <a:noFill/>
            <a:ln w="12700">
              <a:solidFill>
                <a:srgbClr val="000000"/>
              </a:solidFill>
              <a:round/>
              <a:headEnd type="triangle" w="sm" len="lg"/>
              <a:tailEnd type="none" w="sm" len="lg"/>
            </a:ln>
          </p:spPr>
          <p:txBody>
            <a:bodyPr/>
            <a:lstStyle/>
            <a:p>
              <a:endParaRPr lang="en-CA" dirty="0"/>
            </a:p>
          </p:txBody>
        </p:sp>
        <p:sp>
          <p:nvSpPr>
            <p:cNvPr id="20491" name="Line 10"/>
            <p:cNvSpPr>
              <a:spLocks noChangeShapeType="1"/>
            </p:cNvSpPr>
            <p:nvPr/>
          </p:nvSpPr>
          <p:spPr bwMode="auto">
            <a:xfrm flipH="1" flipV="1">
              <a:off x="12498" y="9283"/>
              <a:ext cx="2860" cy="1434"/>
            </a:xfrm>
            <a:prstGeom prst="line">
              <a:avLst/>
            </a:prstGeom>
            <a:noFill/>
            <a:ln w="12700">
              <a:solidFill>
                <a:srgbClr val="000000"/>
              </a:solidFill>
              <a:round/>
              <a:headEnd type="none" w="lg" len="lg"/>
              <a:tailEnd type="triangle" w="lg" len="lg"/>
            </a:ln>
          </p:spPr>
          <p:txBody>
            <a:bodyPr/>
            <a:lstStyle/>
            <a:p>
              <a:endParaRPr lang="en-CA" dirty="0"/>
            </a:p>
          </p:txBody>
        </p:sp>
        <p:sp>
          <p:nvSpPr>
            <p:cNvPr id="20492" name="Line 11"/>
            <p:cNvSpPr>
              <a:spLocks noChangeShapeType="1"/>
            </p:cNvSpPr>
            <p:nvPr/>
          </p:nvSpPr>
          <p:spPr bwMode="auto">
            <a:xfrm flipH="1" flipV="1">
              <a:off x="9999" y="7855"/>
              <a:ext cx="2502" cy="1433"/>
            </a:xfrm>
            <a:prstGeom prst="line">
              <a:avLst/>
            </a:prstGeom>
            <a:noFill/>
            <a:ln w="12700">
              <a:solidFill>
                <a:srgbClr val="000000"/>
              </a:solidFill>
              <a:round/>
              <a:headEnd type="none" w="sm" len="lg"/>
              <a:tailEnd type="none" w="sm" len="lg"/>
            </a:ln>
          </p:spPr>
          <p:txBody>
            <a:bodyPr/>
            <a:lstStyle/>
            <a:p>
              <a:endParaRPr lang="en-CA" dirty="0"/>
            </a:p>
          </p:txBody>
        </p:sp>
        <p:sp>
          <p:nvSpPr>
            <p:cNvPr id="20493" name="Line 12"/>
            <p:cNvSpPr>
              <a:spLocks noChangeShapeType="1"/>
            </p:cNvSpPr>
            <p:nvPr/>
          </p:nvSpPr>
          <p:spPr bwMode="auto">
            <a:xfrm flipV="1">
              <a:off x="9999" y="6427"/>
              <a:ext cx="2" cy="1433"/>
            </a:xfrm>
            <a:prstGeom prst="line">
              <a:avLst/>
            </a:prstGeom>
            <a:noFill/>
            <a:ln w="12700">
              <a:solidFill>
                <a:srgbClr val="000000"/>
              </a:solidFill>
              <a:round/>
              <a:headEnd type="none" w="lg" len="lg"/>
              <a:tailEnd type="none" w="lg" len="lg"/>
            </a:ln>
          </p:spPr>
          <p:txBody>
            <a:bodyPr/>
            <a:lstStyle/>
            <a:p>
              <a:endParaRPr lang="en-CA" dirty="0"/>
            </a:p>
          </p:txBody>
        </p:sp>
        <p:sp>
          <p:nvSpPr>
            <p:cNvPr id="50189" name="Oval 13"/>
            <p:cNvSpPr>
              <a:spLocks noChangeArrowheads="1"/>
            </p:cNvSpPr>
            <p:nvPr/>
          </p:nvSpPr>
          <p:spPr bwMode="auto">
            <a:xfrm>
              <a:off x="9027" y="13230"/>
              <a:ext cx="1785" cy="3571"/>
            </a:xfrm>
            <a:prstGeom prst="ellipse">
              <a:avLst/>
            </a:prstGeom>
            <a:solidFill>
              <a:srgbClr val="FFFFFF"/>
            </a:solidFill>
            <a:ln w="12700">
              <a:solidFill>
                <a:srgbClr val="000000"/>
              </a:solidFill>
              <a:round/>
              <a:headEnd/>
              <a:tailEnd/>
            </a:ln>
            <a:effectLst>
              <a:outerShdw dist="57238" dir="2021404" algn="ctr" rotWithShape="0">
                <a:srgbClr val="000000"/>
              </a:outerShdw>
            </a:effectLst>
          </p:spPr>
          <p:txBody>
            <a:bodyPr/>
            <a:lstStyle/>
            <a:p>
              <a:pPr fontAlgn="auto">
                <a:spcBef>
                  <a:spcPts val="0"/>
                </a:spcBef>
                <a:spcAft>
                  <a:spcPts val="0"/>
                </a:spcAft>
                <a:defRPr/>
              </a:pPr>
              <a:endParaRPr lang="en-US" dirty="0">
                <a:latin typeface="+mn-lt"/>
                <a:cs typeface="+mn-cs"/>
              </a:endParaRPr>
            </a:p>
          </p:txBody>
        </p:sp>
        <p:sp>
          <p:nvSpPr>
            <p:cNvPr id="20495" name="Line 14"/>
            <p:cNvSpPr>
              <a:spLocks noChangeShapeType="1"/>
            </p:cNvSpPr>
            <p:nvPr/>
          </p:nvSpPr>
          <p:spPr bwMode="auto">
            <a:xfrm flipH="1">
              <a:off x="8213" y="14996"/>
              <a:ext cx="717" cy="5"/>
            </a:xfrm>
            <a:prstGeom prst="line">
              <a:avLst/>
            </a:prstGeom>
            <a:noFill/>
            <a:ln w="25400">
              <a:solidFill>
                <a:srgbClr val="000000"/>
              </a:solidFill>
              <a:round/>
              <a:headEnd type="none" w="lg" len="lg"/>
              <a:tailEnd type="none" w="lg" len="lg"/>
            </a:ln>
          </p:spPr>
          <p:txBody>
            <a:bodyPr/>
            <a:lstStyle/>
            <a:p>
              <a:endParaRPr lang="en-CA" dirty="0"/>
            </a:p>
          </p:txBody>
        </p:sp>
        <p:sp>
          <p:nvSpPr>
            <p:cNvPr id="20496" name="Line 15"/>
            <p:cNvSpPr>
              <a:spLocks noChangeShapeType="1"/>
            </p:cNvSpPr>
            <p:nvPr/>
          </p:nvSpPr>
          <p:spPr bwMode="auto">
            <a:xfrm flipH="1">
              <a:off x="11070" y="14981"/>
              <a:ext cx="1104" cy="20"/>
            </a:xfrm>
            <a:prstGeom prst="line">
              <a:avLst/>
            </a:prstGeom>
            <a:noFill/>
            <a:ln w="25400">
              <a:solidFill>
                <a:srgbClr val="000000"/>
              </a:solidFill>
              <a:round/>
              <a:headEnd type="triangle" w="lg" len="lg"/>
              <a:tailEnd type="none" w="lg" len="lg"/>
            </a:ln>
          </p:spPr>
          <p:txBody>
            <a:bodyPr/>
            <a:lstStyle/>
            <a:p>
              <a:endParaRPr lang="en-CA" dirty="0"/>
            </a:p>
          </p:txBody>
        </p:sp>
        <p:sp>
          <p:nvSpPr>
            <p:cNvPr id="20497" name="Line 16"/>
            <p:cNvSpPr>
              <a:spLocks noChangeShapeType="1"/>
            </p:cNvSpPr>
            <p:nvPr/>
          </p:nvSpPr>
          <p:spPr bwMode="auto">
            <a:xfrm>
              <a:off x="9947" y="13940"/>
              <a:ext cx="2" cy="2147"/>
            </a:xfrm>
            <a:prstGeom prst="line">
              <a:avLst/>
            </a:prstGeom>
            <a:noFill/>
            <a:ln w="76200">
              <a:solidFill>
                <a:srgbClr val="000000"/>
              </a:solidFill>
              <a:round/>
              <a:headEnd type="none" w="lg" len="lg"/>
              <a:tailEnd type="none" w="lg" len="lg"/>
            </a:ln>
          </p:spPr>
          <p:txBody>
            <a:bodyPr/>
            <a:lstStyle/>
            <a:p>
              <a:endParaRPr lang="en-CA" dirty="0"/>
            </a:p>
          </p:txBody>
        </p:sp>
        <p:sp>
          <p:nvSpPr>
            <p:cNvPr id="20498" name="Line 17"/>
            <p:cNvSpPr>
              <a:spLocks noChangeShapeType="1"/>
            </p:cNvSpPr>
            <p:nvPr/>
          </p:nvSpPr>
          <p:spPr bwMode="auto">
            <a:xfrm>
              <a:off x="9441" y="14981"/>
              <a:ext cx="984" cy="5"/>
            </a:xfrm>
            <a:prstGeom prst="line">
              <a:avLst/>
            </a:prstGeom>
            <a:noFill/>
            <a:ln w="76200">
              <a:solidFill>
                <a:srgbClr val="000000"/>
              </a:solidFill>
              <a:round/>
              <a:headEnd type="none" w="lg" len="lg"/>
              <a:tailEnd type="none" w="lg" len="lg"/>
            </a:ln>
          </p:spPr>
          <p:txBody>
            <a:bodyPr/>
            <a:lstStyle/>
            <a:p>
              <a:endParaRPr lang="en-CA" dirty="0"/>
            </a:p>
          </p:txBody>
        </p:sp>
      </p:grpSp>
    </p:spTree>
    <p:extLst>
      <p:ext uri="{BB962C8B-B14F-4D97-AF65-F5344CB8AC3E}">
        <p14:creationId xmlns:p14="http://schemas.microsoft.com/office/powerpoint/2010/main" val="3437931104"/>
      </p:ext>
    </p:extLst>
  </p:cSld>
  <p:clrMapOvr>
    <a:masterClrMapping/>
  </p:clrMapOvr>
  <p:transition spd="med">
    <p:wipe dir="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grpId="0" nodeType="clickEffect">
                                  <p:stCondLst>
                                    <p:cond delay="0"/>
                                  </p:stCondLst>
                                  <p:childTnLst>
                                    <p:set>
                                      <p:cBhvr>
                                        <p:cTn id="6" dur="1" fill="hold">
                                          <p:stCondLst>
                                            <p:cond delay="0"/>
                                          </p:stCondLst>
                                        </p:cTn>
                                        <p:tgtEl>
                                          <p:spTgt spid="50179">
                                            <p:txEl>
                                              <p:pRg st="0" end="0"/>
                                            </p:txEl>
                                          </p:spTgt>
                                        </p:tgtEl>
                                        <p:attrNameLst>
                                          <p:attrName>style.visibility</p:attrName>
                                        </p:attrNameLst>
                                      </p:cBhvr>
                                      <p:to>
                                        <p:strVal val="visible"/>
                                      </p:to>
                                    </p:set>
                                    <p:anim calcmode="lin" valueType="num">
                                      <p:cBhvr additive="base">
                                        <p:cTn id="7" dur="500" fill="hold"/>
                                        <p:tgtEl>
                                          <p:spTgt spid="50179">
                                            <p:txEl>
                                              <p:pRg st="0" end="0"/>
                                            </p:txEl>
                                          </p:spTgt>
                                        </p:tgtEl>
                                        <p:attrNameLst>
                                          <p:attrName>ppt_x</p:attrName>
                                        </p:attrNameLst>
                                      </p:cBhvr>
                                      <p:tavLst>
                                        <p:tav tm="0">
                                          <p:val>
                                            <p:strVal val="0-#ppt_w/2"/>
                                          </p:val>
                                        </p:tav>
                                        <p:tav tm="100000">
                                          <p:val>
                                            <p:strVal val="#ppt_x"/>
                                          </p:val>
                                        </p:tav>
                                      </p:tavLst>
                                    </p:anim>
                                    <p:anim calcmode="lin" valueType="num">
                                      <p:cBhvr additive="base">
                                        <p:cTn id="8" dur="500" fill="hold"/>
                                        <p:tgtEl>
                                          <p:spTgt spid="50179">
                                            <p:txEl>
                                              <p:pRg st="0" end="0"/>
                                            </p:txEl>
                                          </p:spTgt>
                                        </p:tgtEl>
                                        <p:attrNameLst>
                                          <p:attrName>ppt_y</p:attrName>
                                        </p:attrNameLst>
                                      </p:cBhvr>
                                      <p:tavLst>
                                        <p:tav tm="0">
                                          <p:val>
                                            <p:strVal val="#ppt_y"/>
                                          </p:val>
                                        </p:tav>
                                        <p:tav tm="100000">
                                          <p:val>
                                            <p:strVal val="#ppt_y"/>
                                          </p:val>
                                        </p:tav>
                                      </p:tavLst>
                                    </p:anim>
                                  </p:childTnLst>
                                  <p:subTnLst>
                                    <p:audio>
                                      <p:cMediaNode>
                                        <p:cTn display="0" masterRel="sameClick">
                                          <p:stCondLst>
                                            <p:cond evt="begin" delay="0">
                                              <p:tn val="5"/>
                                            </p:cond>
                                          </p:stCondLst>
                                          <p:endCondLst>
                                            <p:cond evt="onStopAudio" delay="0">
                                              <p:tgtEl>
                                                <p:sldTgt/>
                                              </p:tgtEl>
                                            </p:cond>
                                          </p:endCondLst>
                                        </p:cTn>
                                        <p:tgtEl>
                                          <p:sndTgt r:embed="rId3" name="WHOOSH.WAV"/>
                                        </p:tgtEl>
                                      </p:cMediaNode>
                                    </p:audio>
                                  </p:subTnLst>
                                </p:cTn>
                              </p:par>
                            </p:childTnLst>
                          </p:cTn>
                        </p:par>
                      </p:childTnLst>
                    </p:cTn>
                  </p:par>
                  <p:par>
                    <p:cTn id="9" fill="hold">
                      <p:stCondLst>
                        <p:cond delay="indefinite"/>
                      </p:stCondLst>
                      <p:childTnLst>
                        <p:par>
                          <p:cTn id="10" fill="hold">
                            <p:stCondLst>
                              <p:cond delay="0"/>
                            </p:stCondLst>
                            <p:childTnLst>
                              <p:par>
                                <p:cTn id="11" presetID="4" presetClass="entr" presetSubtype="32" fill="hold" nodeType="clickEffect">
                                  <p:stCondLst>
                                    <p:cond delay="0"/>
                                  </p:stCondLst>
                                  <p:childTnLst>
                                    <p:set>
                                      <p:cBhvr>
                                        <p:cTn id="12" dur="1" fill="hold">
                                          <p:stCondLst>
                                            <p:cond delay="0"/>
                                          </p:stCondLst>
                                        </p:cTn>
                                        <p:tgtEl>
                                          <p:spTgt spid="2"/>
                                        </p:tgtEl>
                                        <p:attrNameLst>
                                          <p:attrName>style.visibility</p:attrName>
                                        </p:attrNameLst>
                                      </p:cBhvr>
                                      <p:to>
                                        <p:strVal val="visible"/>
                                      </p:to>
                                    </p:set>
                                    <p:animEffect transition="in" filter="box(out)">
                                      <p:cBhvr>
                                        <p:cTn id="13" dur="500"/>
                                        <p:tgtEl>
                                          <p:spTgt spid="2"/>
                                        </p:tgtEl>
                                      </p:cBhvr>
                                    </p:animEffect>
                                  </p:childTnLst>
                                  <p:subTnLst>
                                    <p:audio>
                                      <p:cMediaNode>
                                        <p:cTn display="0" masterRel="sameClick">
                                          <p:stCondLst>
                                            <p:cond evt="begin" delay="0">
                                              <p:tn val="11"/>
                                            </p:cond>
                                          </p:stCondLst>
                                          <p:endCondLst>
                                            <p:cond evt="onStopAudio" delay="0">
                                              <p:tgtEl>
                                                <p:sldTgt/>
                                              </p:tgtEl>
                                            </p:cond>
                                          </p:endCondLst>
                                        </p:cTn>
                                        <p:tgtEl>
                                          <p:sndTgt r:embed="rId4" name="CAMERA.WAV"/>
                                        </p:tgtEl>
                                      </p:cMediaNode>
                                    </p:audio>
                                  </p:sub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0179" grpId="0" build="p" autoUpdateAnimBg="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39552" y="332656"/>
            <a:ext cx="8229600" cy="1143000"/>
          </a:xfrm>
        </p:spPr>
        <p:txBody>
          <a:bodyPr>
            <a:normAutofit/>
          </a:bodyPr>
          <a:lstStyle/>
          <a:p>
            <a:r>
              <a:rPr lang="ru-RU" sz="4000" dirty="0" smtClean="0"/>
              <a:t>Фрагмент таблицы КСГ</a:t>
            </a:r>
            <a:endParaRPr lang="en-CA" sz="4000" dirty="0"/>
          </a:p>
        </p:txBody>
      </p:sp>
      <p:pic>
        <p:nvPicPr>
          <p:cNvPr id="3" name="Picture 2"/>
          <p:cNvPicPr>
            <a:picLocks noChangeAspect="1"/>
          </p:cNvPicPr>
          <p:nvPr/>
        </p:nvPicPr>
        <p:blipFill>
          <a:blip r:embed="rId2"/>
          <a:stretch>
            <a:fillRect/>
          </a:stretch>
        </p:blipFill>
        <p:spPr>
          <a:xfrm>
            <a:off x="22487" y="1340768"/>
            <a:ext cx="9121513" cy="5517232"/>
          </a:xfrm>
          <a:prstGeom prst="rect">
            <a:avLst/>
          </a:prstGeom>
        </p:spPr>
      </p:pic>
    </p:spTree>
    <p:extLst>
      <p:ext uri="{BB962C8B-B14F-4D97-AF65-F5344CB8AC3E}">
        <p14:creationId xmlns:p14="http://schemas.microsoft.com/office/powerpoint/2010/main" val="2348811453"/>
      </p:ext>
    </p:extLst>
  </p:cSld>
  <p:clrMapOvr>
    <a:masterClrMapping/>
  </p:clrMapOvr>
  <p:transition advClick="0"/>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67544" y="836712"/>
            <a:ext cx="8280920" cy="4525963"/>
          </a:xfrm>
        </p:spPr>
        <p:txBody>
          <a:bodyPr>
            <a:noAutofit/>
          </a:bodyPr>
          <a:lstStyle/>
          <a:p>
            <a:r>
              <a:rPr lang="ru-RU" sz="2800" dirty="0" smtClean="0"/>
              <a:t>Метод КСГ был разработан в Йельском университете в 70х годах как инструмент оценки эффективности работы стационаров</a:t>
            </a:r>
            <a:endParaRPr lang="en-US" sz="2800" dirty="0" smtClean="0"/>
          </a:p>
          <a:p>
            <a:pPr marL="0" indent="0">
              <a:buNone/>
            </a:pPr>
            <a:endParaRPr lang="ru-RU" sz="2800" dirty="0" smtClean="0"/>
          </a:p>
          <a:p>
            <a:r>
              <a:rPr lang="ru-RU" sz="2800" dirty="0" smtClean="0"/>
              <a:t>В последующем, метод получил широкое распространение не только для оценки работы стационаров, но и для финансирования</a:t>
            </a:r>
            <a:endParaRPr lang="en-US" sz="2800" dirty="0" smtClean="0"/>
          </a:p>
          <a:p>
            <a:pPr marL="0" indent="0">
              <a:buNone/>
            </a:pPr>
            <a:endParaRPr lang="ru-RU" sz="2800" dirty="0" smtClean="0"/>
          </a:p>
          <a:p>
            <a:r>
              <a:rPr lang="ru-RU" sz="2800" dirty="0" smtClean="0"/>
              <a:t>Часто КСГ используется как критерий для планирования глобального бюджета стационаров, особенно в странах с бюджетной моделью здравоохранения</a:t>
            </a:r>
          </a:p>
          <a:p>
            <a:endParaRPr lang="en-CA" sz="2800" dirty="0"/>
          </a:p>
        </p:txBody>
      </p:sp>
    </p:spTree>
    <p:extLst>
      <p:ext uri="{BB962C8B-B14F-4D97-AF65-F5344CB8AC3E}">
        <p14:creationId xmlns:p14="http://schemas.microsoft.com/office/powerpoint/2010/main" val="4131277788"/>
      </p:ext>
    </p:extLst>
  </p:cSld>
  <p:clrMapOvr>
    <a:masterClrMapping/>
  </p:clrMapOvr>
  <p:transition advClick="0"/>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7532" y="349080"/>
            <a:ext cx="9144000" cy="855663"/>
          </a:xfrm>
        </p:spPr>
        <p:txBody>
          <a:bodyPr/>
          <a:lstStyle/>
          <a:p>
            <a:r>
              <a:rPr lang="ru-RU" dirty="0" smtClean="0"/>
              <a:t>Распространенность использования КСГ</a:t>
            </a:r>
            <a:endParaRPr lang="en-US" dirty="0"/>
          </a:p>
        </p:txBody>
      </p:sp>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1225826"/>
            <a:ext cx="9144000" cy="5632174"/>
          </a:xfrm>
          <a:prstGeom prst="rect">
            <a:avLst/>
          </a:prstGeom>
        </p:spPr>
      </p:pic>
    </p:spTree>
    <p:extLst>
      <p:ext uri="{BB962C8B-B14F-4D97-AF65-F5344CB8AC3E}">
        <p14:creationId xmlns:p14="http://schemas.microsoft.com/office/powerpoint/2010/main" val="2981589046"/>
      </p:ext>
    </p:extLst>
  </p:cSld>
  <p:clrMapOvr>
    <a:masterClrMapping/>
  </p:clrMapOvr>
  <p:transition advClick="0"/>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a:xfrm>
            <a:off x="-108520" y="9792"/>
            <a:ext cx="9144000" cy="855663"/>
          </a:xfrm>
        </p:spPr>
        <p:txBody>
          <a:bodyPr/>
          <a:lstStyle/>
          <a:p>
            <a:r>
              <a:rPr lang="ru-RU" dirty="0" smtClean="0"/>
              <a:t>Сроки</a:t>
            </a:r>
            <a:r>
              <a:rPr lang="en-GB" dirty="0" smtClean="0"/>
              <a:t>/</a:t>
            </a:r>
            <a:r>
              <a:rPr lang="ru-RU" dirty="0" smtClean="0"/>
              <a:t>цели внедрения новой системы</a:t>
            </a:r>
            <a:endParaRPr lang="en-GB" dirty="0"/>
          </a:p>
        </p:txBody>
      </p:sp>
      <p:graphicFrame>
        <p:nvGraphicFramePr>
          <p:cNvPr id="11" name="Inhaltsplatzhalter 10"/>
          <p:cNvGraphicFramePr>
            <a:graphicFrameLocks noGrp="1"/>
          </p:cNvGraphicFramePr>
          <p:nvPr>
            <p:ph idx="1"/>
            <p:extLst>
              <p:ext uri="{D42A27DB-BD31-4B8C-83A1-F6EECF244321}">
                <p14:modId xmlns:p14="http://schemas.microsoft.com/office/powerpoint/2010/main" val="4284757281"/>
              </p:ext>
            </p:extLst>
          </p:nvPr>
        </p:nvGraphicFramePr>
        <p:xfrm>
          <a:off x="20463" y="1100596"/>
          <a:ext cx="9144036" cy="5739988"/>
        </p:xfrm>
        <a:graphic>
          <a:graphicData uri="http://schemas.openxmlformats.org/drawingml/2006/table">
            <a:tbl>
              <a:tblPr/>
              <a:tblGrid>
                <a:gridCol w="723015"/>
                <a:gridCol w="144603"/>
                <a:gridCol w="85284"/>
                <a:gridCol w="142485"/>
                <a:gridCol w="142485"/>
                <a:gridCol w="142485"/>
                <a:gridCol w="142485"/>
                <a:gridCol w="142485"/>
                <a:gridCol w="142485"/>
                <a:gridCol w="142485"/>
                <a:gridCol w="142485"/>
                <a:gridCol w="142485"/>
                <a:gridCol w="142485"/>
                <a:gridCol w="142485"/>
                <a:gridCol w="142485"/>
                <a:gridCol w="142485"/>
                <a:gridCol w="142485"/>
                <a:gridCol w="142485"/>
                <a:gridCol w="240957"/>
                <a:gridCol w="42270"/>
                <a:gridCol w="142485"/>
                <a:gridCol w="142485"/>
                <a:gridCol w="142485"/>
                <a:gridCol w="142485"/>
                <a:gridCol w="142485"/>
                <a:gridCol w="142485"/>
                <a:gridCol w="142485"/>
                <a:gridCol w="142485"/>
                <a:gridCol w="142485"/>
                <a:gridCol w="142485"/>
                <a:gridCol w="142485"/>
                <a:gridCol w="142485"/>
                <a:gridCol w="94988"/>
                <a:gridCol w="1322645"/>
                <a:gridCol w="142876"/>
                <a:gridCol w="2500303"/>
              </a:tblGrid>
              <a:tr h="308656">
                <a:tc>
                  <a:txBody>
                    <a:bodyPr/>
                    <a:lstStyle/>
                    <a:p>
                      <a:pPr algn="l" fontAlgn="b"/>
                      <a:r>
                        <a:rPr lang="ru-RU" sz="1000" b="1" i="0" u="none" strike="noStrike" dirty="0" smtClean="0">
                          <a:solidFill>
                            <a:srgbClr val="000000"/>
                          </a:solidFill>
                          <a:latin typeface="Calibri"/>
                        </a:rPr>
                        <a:t>Страна</a:t>
                      </a:r>
                      <a:endParaRPr lang="de-DE" sz="1000" b="1" i="0" u="none" strike="noStrike" dirty="0">
                        <a:solidFill>
                          <a:srgbClr val="000000"/>
                        </a:solidFill>
                        <a:latin typeface="Calibri"/>
                      </a:endParaRPr>
                    </a:p>
                  </a:txBody>
                  <a:tcPr marL="8016" marR="8016" marT="8016" marB="0" anchor="ctr">
                    <a:lnL>
                      <a:noFill/>
                    </a:lnL>
                    <a:lnR w="6350" cap="flat" cmpd="sng" algn="ctr">
                      <a:solidFill>
                        <a:srgbClr val="000000"/>
                      </a:solidFill>
                      <a:prstDash val="solid"/>
                      <a:round/>
                      <a:headEnd type="none" w="med" len="med"/>
                      <a:tailEnd type="none" w="med" len="med"/>
                    </a:lnR>
                    <a:lnT>
                      <a:noFill/>
                    </a:lnT>
                    <a:lnB w="6350" cap="flat" cmpd="sng" algn="ctr">
                      <a:solidFill>
                        <a:srgbClr val="000000"/>
                      </a:solidFill>
                      <a:prstDash val="solid"/>
                      <a:round/>
                      <a:headEnd type="none" w="med" len="med"/>
                      <a:tailEnd type="none" w="med" len="med"/>
                    </a:lnB>
                  </a:tcPr>
                </a:tc>
                <a:tc>
                  <a:txBody>
                    <a:bodyPr/>
                    <a:lstStyle/>
                    <a:p>
                      <a:pPr algn="ctr" fontAlgn="ctr"/>
                      <a:r>
                        <a:rPr lang="de-DE" sz="800" b="0" i="0" u="none" strike="noStrike" dirty="0">
                          <a:solidFill>
                            <a:srgbClr val="000000"/>
                          </a:solidFill>
                          <a:latin typeface="Calibri"/>
                        </a:rPr>
                        <a:t>1980</a:t>
                      </a:r>
                    </a:p>
                  </a:txBody>
                  <a:tcPr marL="8016" marR="8016" marT="8016" marB="0" vert="vert270" anchor="ctr">
                    <a:lnL w="6350" cap="flat" cmpd="sng" algn="ctr">
                      <a:solidFill>
                        <a:srgbClr val="000000"/>
                      </a:solidFill>
                      <a:prstDash val="solid"/>
                      <a:round/>
                      <a:headEnd type="none" w="med" len="med"/>
                      <a:tailEnd type="none" w="med" len="med"/>
                    </a:lnL>
                    <a:lnR w="6350" cap="flat" cmpd="sng" algn="ctr">
                      <a:solidFill>
                        <a:srgbClr val="000000"/>
                      </a:solidFill>
                      <a:prstDash val="dot"/>
                      <a:round/>
                      <a:headEnd type="none" w="med" len="med"/>
                      <a:tailEnd type="none" w="med" len="med"/>
                    </a:lnR>
                    <a:lnT>
                      <a:noFill/>
                    </a:lnT>
                    <a:lnB w="6350" cap="flat" cmpd="sng" algn="ctr">
                      <a:solidFill>
                        <a:srgbClr val="000000"/>
                      </a:solidFill>
                      <a:prstDash val="solid"/>
                      <a:round/>
                      <a:headEnd type="none" w="med" len="med"/>
                      <a:tailEnd type="none" w="med" len="med"/>
                    </a:lnB>
                  </a:tcPr>
                </a:tc>
                <a:tc>
                  <a:txBody>
                    <a:bodyPr/>
                    <a:lstStyle/>
                    <a:p>
                      <a:pPr algn="l" fontAlgn="b"/>
                      <a:r>
                        <a:rPr lang="de-DE" sz="800" b="0" i="0" u="none" strike="noStrike" dirty="0">
                          <a:solidFill>
                            <a:srgbClr val="000000"/>
                          </a:solidFill>
                          <a:latin typeface="Calibri"/>
                        </a:rPr>
                        <a:t> </a:t>
                      </a:r>
                    </a:p>
                  </a:txBody>
                  <a:tcPr marL="8016" marR="8016" marT="8016" marB="0" vert="vert270" anchor="b">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a:noFill/>
                    </a:lnT>
                    <a:lnB w="6350" cap="flat" cmpd="sng" algn="ctr">
                      <a:solidFill>
                        <a:srgbClr val="000000"/>
                      </a:solidFill>
                      <a:prstDash val="solid"/>
                      <a:round/>
                      <a:headEnd type="none" w="med" len="med"/>
                      <a:tailEnd type="none" w="med" len="med"/>
                    </a:lnB>
                  </a:tcPr>
                </a:tc>
                <a:tc>
                  <a:txBody>
                    <a:bodyPr/>
                    <a:lstStyle/>
                    <a:p>
                      <a:pPr algn="l" fontAlgn="b"/>
                      <a:r>
                        <a:rPr lang="de-DE" sz="800" b="0" i="0" u="none" strike="noStrike" dirty="0">
                          <a:solidFill>
                            <a:srgbClr val="000000"/>
                          </a:solidFill>
                          <a:latin typeface="Calibri"/>
                        </a:rPr>
                        <a:t> </a:t>
                      </a:r>
                    </a:p>
                  </a:txBody>
                  <a:tcPr marL="8016" marR="8016" marT="8016" marB="0" vert="vert270" anchor="b">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a:noFill/>
                    </a:lnT>
                    <a:lnB w="6350" cap="flat" cmpd="sng" algn="ctr">
                      <a:solidFill>
                        <a:srgbClr val="000000"/>
                      </a:solidFill>
                      <a:prstDash val="solid"/>
                      <a:round/>
                      <a:headEnd type="none" w="med" len="med"/>
                      <a:tailEnd type="none" w="med" len="med"/>
                    </a:lnB>
                  </a:tcPr>
                </a:tc>
                <a:tc>
                  <a:txBody>
                    <a:bodyPr/>
                    <a:lstStyle/>
                    <a:p>
                      <a:pPr algn="l" fontAlgn="b"/>
                      <a:r>
                        <a:rPr lang="de-DE" sz="800" b="0" i="0" u="none" strike="noStrike" dirty="0">
                          <a:solidFill>
                            <a:srgbClr val="000000"/>
                          </a:solidFill>
                          <a:latin typeface="Calibri"/>
                        </a:rPr>
                        <a:t> </a:t>
                      </a:r>
                    </a:p>
                  </a:txBody>
                  <a:tcPr marL="8016" marR="8016" marT="8016" marB="0" vert="vert270" anchor="b">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a:noFill/>
                    </a:lnT>
                    <a:lnB w="6350" cap="flat" cmpd="sng" algn="ctr">
                      <a:solidFill>
                        <a:srgbClr val="000000"/>
                      </a:solidFill>
                      <a:prstDash val="solid"/>
                      <a:round/>
                      <a:headEnd type="none" w="med" len="med"/>
                      <a:tailEnd type="none" w="med" len="med"/>
                    </a:lnB>
                  </a:tcPr>
                </a:tc>
                <a:tc>
                  <a:txBody>
                    <a:bodyPr/>
                    <a:lstStyle/>
                    <a:p>
                      <a:pPr algn="l" fontAlgn="b"/>
                      <a:r>
                        <a:rPr lang="de-DE" sz="800" b="0" i="0" u="none" strike="noStrike" dirty="0">
                          <a:solidFill>
                            <a:srgbClr val="000000"/>
                          </a:solidFill>
                          <a:latin typeface="Calibri"/>
                        </a:rPr>
                        <a:t> </a:t>
                      </a:r>
                    </a:p>
                  </a:txBody>
                  <a:tcPr marL="8016" marR="8016" marT="8016" marB="0" vert="vert270" anchor="b">
                    <a:lnL w="6350" cap="flat" cmpd="sng" algn="ctr">
                      <a:solidFill>
                        <a:srgbClr val="000000"/>
                      </a:solidFill>
                      <a:prstDash val="dot"/>
                      <a:round/>
                      <a:headEnd type="none" w="med" len="med"/>
                      <a:tailEnd type="none" w="med" len="med"/>
                    </a:lnL>
                    <a:lnR w="6350" cap="flat" cmpd="sng" algn="ctr">
                      <a:solidFill>
                        <a:srgbClr val="000000"/>
                      </a:solidFill>
                      <a:prstDash val="solid"/>
                      <a:round/>
                      <a:headEnd type="none" w="med" len="med"/>
                      <a:tailEnd type="none" w="med" len="med"/>
                    </a:lnR>
                    <a:lnT>
                      <a:noFill/>
                    </a:lnT>
                    <a:lnB w="6350" cap="flat" cmpd="sng" algn="ctr">
                      <a:solidFill>
                        <a:srgbClr val="000000"/>
                      </a:solidFill>
                      <a:prstDash val="solid"/>
                      <a:round/>
                      <a:headEnd type="none" w="med" len="med"/>
                      <a:tailEnd type="none" w="med" len="med"/>
                    </a:lnB>
                  </a:tcPr>
                </a:tc>
                <a:tc>
                  <a:txBody>
                    <a:bodyPr/>
                    <a:lstStyle/>
                    <a:p>
                      <a:pPr algn="ctr" fontAlgn="ctr"/>
                      <a:r>
                        <a:rPr lang="de-DE" sz="800" b="0" i="0" u="none" strike="noStrike" dirty="0">
                          <a:solidFill>
                            <a:srgbClr val="000000"/>
                          </a:solidFill>
                          <a:latin typeface="Calibri"/>
                        </a:rPr>
                        <a:t>1985</a:t>
                      </a:r>
                    </a:p>
                  </a:txBody>
                  <a:tcPr marL="8016" marR="8016" marT="8016" marB="0" vert="vert270" anchor="ctr">
                    <a:lnL w="6350" cap="flat" cmpd="sng" algn="ctr">
                      <a:solidFill>
                        <a:srgbClr val="000000"/>
                      </a:solidFill>
                      <a:prstDash val="solid"/>
                      <a:round/>
                      <a:headEnd type="none" w="med" len="med"/>
                      <a:tailEnd type="none" w="med" len="med"/>
                    </a:lnL>
                    <a:lnR w="6350" cap="flat" cmpd="sng" algn="ctr">
                      <a:solidFill>
                        <a:srgbClr val="000000"/>
                      </a:solidFill>
                      <a:prstDash val="dot"/>
                      <a:round/>
                      <a:headEnd type="none" w="med" len="med"/>
                      <a:tailEnd type="none" w="med" len="med"/>
                    </a:lnR>
                    <a:lnT>
                      <a:noFill/>
                    </a:lnT>
                    <a:lnB w="6350" cap="flat" cmpd="sng" algn="ctr">
                      <a:solidFill>
                        <a:srgbClr val="000000"/>
                      </a:solidFill>
                      <a:prstDash val="solid"/>
                      <a:round/>
                      <a:headEnd type="none" w="med" len="med"/>
                      <a:tailEnd type="none" w="med" len="med"/>
                    </a:lnB>
                  </a:tcPr>
                </a:tc>
                <a:tc>
                  <a:txBody>
                    <a:bodyPr/>
                    <a:lstStyle/>
                    <a:p>
                      <a:pPr algn="l" fontAlgn="b"/>
                      <a:r>
                        <a:rPr lang="de-DE" sz="800" b="0" i="0" u="none" strike="noStrike" dirty="0">
                          <a:solidFill>
                            <a:srgbClr val="000000"/>
                          </a:solidFill>
                          <a:latin typeface="Calibri"/>
                        </a:rPr>
                        <a:t> </a:t>
                      </a:r>
                    </a:p>
                  </a:txBody>
                  <a:tcPr marL="8016" marR="8016" marT="8016" marB="0" vert="vert270" anchor="b">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a:noFill/>
                    </a:lnT>
                    <a:lnB w="6350" cap="flat" cmpd="sng" algn="ctr">
                      <a:solidFill>
                        <a:srgbClr val="000000"/>
                      </a:solidFill>
                      <a:prstDash val="solid"/>
                      <a:round/>
                      <a:headEnd type="none" w="med" len="med"/>
                      <a:tailEnd type="none" w="med" len="med"/>
                    </a:lnB>
                  </a:tcPr>
                </a:tc>
                <a:tc>
                  <a:txBody>
                    <a:bodyPr/>
                    <a:lstStyle/>
                    <a:p>
                      <a:pPr algn="l" fontAlgn="b"/>
                      <a:r>
                        <a:rPr lang="de-DE" sz="800" b="0" i="0" u="none" strike="noStrike" dirty="0">
                          <a:solidFill>
                            <a:srgbClr val="000000"/>
                          </a:solidFill>
                          <a:latin typeface="Calibri"/>
                        </a:rPr>
                        <a:t> </a:t>
                      </a:r>
                    </a:p>
                  </a:txBody>
                  <a:tcPr marL="8016" marR="8016" marT="8016" marB="0" vert="vert270" anchor="b">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a:noFill/>
                    </a:lnT>
                    <a:lnB w="6350" cap="flat" cmpd="sng" algn="ctr">
                      <a:solidFill>
                        <a:srgbClr val="000000"/>
                      </a:solidFill>
                      <a:prstDash val="solid"/>
                      <a:round/>
                      <a:headEnd type="none" w="med" len="med"/>
                      <a:tailEnd type="none" w="med" len="med"/>
                    </a:lnB>
                  </a:tcPr>
                </a:tc>
                <a:tc>
                  <a:txBody>
                    <a:bodyPr/>
                    <a:lstStyle/>
                    <a:p>
                      <a:pPr algn="l" fontAlgn="b"/>
                      <a:r>
                        <a:rPr lang="de-DE" sz="800" b="0" i="0" u="none" strike="noStrike" dirty="0">
                          <a:solidFill>
                            <a:srgbClr val="000000"/>
                          </a:solidFill>
                          <a:latin typeface="Calibri"/>
                        </a:rPr>
                        <a:t> </a:t>
                      </a:r>
                    </a:p>
                  </a:txBody>
                  <a:tcPr marL="8016" marR="8016" marT="8016" marB="0" vert="vert270" anchor="b">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a:noFill/>
                    </a:lnT>
                    <a:lnB w="6350" cap="flat" cmpd="sng" algn="ctr">
                      <a:solidFill>
                        <a:srgbClr val="000000"/>
                      </a:solidFill>
                      <a:prstDash val="solid"/>
                      <a:round/>
                      <a:headEnd type="none" w="med" len="med"/>
                      <a:tailEnd type="none" w="med" len="med"/>
                    </a:lnB>
                  </a:tcPr>
                </a:tc>
                <a:tc>
                  <a:txBody>
                    <a:bodyPr/>
                    <a:lstStyle/>
                    <a:p>
                      <a:pPr algn="l" fontAlgn="b"/>
                      <a:r>
                        <a:rPr lang="de-DE" sz="800" b="0" i="0" u="none" strike="noStrike" dirty="0">
                          <a:solidFill>
                            <a:srgbClr val="000000"/>
                          </a:solidFill>
                          <a:latin typeface="Calibri"/>
                        </a:rPr>
                        <a:t> </a:t>
                      </a:r>
                    </a:p>
                  </a:txBody>
                  <a:tcPr marL="8016" marR="8016" marT="8016" marB="0" vert="vert270" anchor="b">
                    <a:lnL w="6350" cap="flat" cmpd="sng" algn="ctr">
                      <a:solidFill>
                        <a:srgbClr val="000000"/>
                      </a:solidFill>
                      <a:prstDash val="dot"/>
                      <a:round/>
                      <a:headEnd type="none" w="med" len="med"/>
                      <a:tailEnd type="none" w="med" len="med"/>
                    </a:lnL>
                    <a:lnR w="6350" cap="flat" cmpd="sng" algn="ctr">
                      <a:solidFill>
                        <a:srgbClr val="000000"/>
                      </a:solidFill>
                      <a:prstDash val="solid"/>
                      <a:round/>
                      <a:headEnd type="none" w="med" len="med"/>
                      <a:tailEnd type="none" w="med" len="med"/>
                    </a:lnR>
                    <a:lnT>
                      <a:noFill/>
                    </a:lnT>
                    <a:lnB w="6350" cap="flat" cmpd="sng" algn="ctr">
                      <a:solidFill>
                        <a:srgbClr val="000000"/>
                      </a:solidFill>
                      <a:prstDash val="solid"/>
                      <a:round/>
                      <a:headEnd type="none" w="med" len="med"/>
                      <a:tailEnd type="none" w="med" len="med"/>
                    </a:lnB>
                  </a:tcPr>
                </a:tc>
                <a:tc>
                  <a:txBody>
                    <a:bodyPr/>
                    <a:lstStyle/>
                    <a:p>
                      <a:pPr algn="ctr" fontAlgn="ctr"/>
                      <a:r>
                        <a:rPr lang="de-DE" sz="800" b="0" i="0" u="none" strike="noStrike" dirty="0">
                          <a:solidFill>
                            <a:srgbClr val="000000"/>
                          </a:solidFill>
                          <a:latin typeface="Calibri"/>
                        </a:rPr>
                        <a:t>1990</a:t>
                      </a:r>
                    </a:p>
                  </a:txBody>
                  <a:tcPr marL="8016" marR="8016" marT="8016" marB="0" vert="vert270" anchor="ctr">
                    <a:lnL w="6350" cap="flat" cmpd="sng" algn="ctr">
                      <a:solidFill>
                        <a:srgbClr val="000000"/>
                      </a:solidFill>
                      <a:prstDash val="solid"/>
                      <a:round/>
                      <a:headEnd type="none" w="med" len="med"/>
                      <a:tailEnd type="none" w="med" len="med"/>
                    </a:lnL>
                    <a:lnR w="6350" cap="flat" cmpd="sng" algn="ctr">
                      <a:solidFill>
                        <a:srgbClr val="000000"/>
                      </a:solidFill>
                      <a:prstDash val="dot"/>
                      <a:round/>
                      <a:headEnd type="none" w="med" len="med"/>
                      <a:tailEnd type="none" w="med" len="med"/>
                    </a:lnR>
                    <a:lnT>
                      <a:noFill/>
                    </a:lnT>
                    <a:lnB w="6350" cap="flat" cmpd="sng" algn="ctr">
                      <a:solidFill>
                        <a:srgbClr val="000000"/>
                      </a:solidFill>
                      <a:prstDash val="solid"/>
                      <a:round/>
                      <a:headEnd type="none" w="med" len="med"/>
                      <a:tailEnd type="none" w="med" len="med"/>
                    </a:lnB>
                  </a:tcPr>
                </a:tc>
                <a:tc>
                  <a:txBody>
                    <a:bodyPr/>
                    <a:lstStyle/>
                    <a:p>
                      <a:pPr algn="l" fontAlgn="b"/>
                      <a:r>
                        <a:rPr lang="de-DE" sz="800" b="0" i="0" u="none" strike="noStrike" dirty="0">
                          <a:solidFill>
                            <a:srgbClr val="000000"/>
                          </a:solidFill>
                          <a:latin typeface="Calibri"/>
                        </a:rPr>
                        <a:t> </a:t>
                      </a:r>
                    </a:p>
                  </a:txBody>
                  <a:tcPr marL="8016" marR="8016" marT="8016" marB="0" vert="vert270" anchor="b">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a:noFill/>
                    </a:lnT>
                    <a:lnB w="6350" cap="flat" cmpd="sng" algn="ctr">
                      <a:solidFill>
                        <a:srgbClr val="000000"/>
                      </a:solidFill>
                      <a:prstDash val="solid"/>
                      <a:round/>
                      <a:headEnd type="none" w="med" len="med"/>
                      <a:tailEnd type="none" w="med" len="med"/>
                    </a:lnB>
                  </a:tcPr>
                </a:tc>
                <a:tc>
                  <a:txBody>
                    <a:bodyPr/>
                    <a:lstStyle/>
                    <a:p>
                      <a:pPr algn="l" fontAlgn="b"/>
                      <a:r>
                        <a:rPr lang="de-DE" sz="800" b="0" i="0" u="none" strike="noStrike" dirty="0">
                          <a:solidFill>
                            <a:srgbClr val="000000"/>
                          </a:solidFill>
                          <a:latin typeface="Calibri"/>
                        </a:rPr>
                        <a:t> </a:t>
                      </a:r>
                    </a:p>
                  </a:txBody>
                  <a:tcPr marL="8016" marR="8016" marT="8016" marB="0" vert="vert270" anchor="b">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a:noFill/>
                    </a:lnT>
                    <a:lnB w="6350" cap="flat" cmpd="sng" algn="ctr">
                      <a:solidFill>
                        <a:srgbClr val="000000"/>
                      </a:solidFill>
                      <a:prstDash val="solid"/>
                      <a:round/>
                      <a:headEnd type="none" w="med" len="med"/>
                      <a:tailEnd type="none" w="med" len="med"/>
                    </a:lnB>
                  </a:tcPr>
                </a:tc>
                <a:tc>
                  <a:txBody>
                    <a:bodyPr/>
                    <a:lstStyle/>
                    <a:p>
                      <a:pPr algn="l" fontAlgn="b"/>
                      <a:r>
                        <a:rPr lang="de-DE" sz="800" b="0" i="0" u="none" strike="noStrike" dirty="0">
                          <a:solidFill>
                            <a:srgbClr val="000000"/>
                          </a:solidFill>
                          <a:latin typeface="Calibri"/>
                        </a:rPr>
                        <a:t> </a:t>
                      </a:r>
                    </a:p>
                  </a:txBody>
                  <a:tcPr marL="8016" marR="8016" marT="8016" marB="0" vert="vert270" anchor="b">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a:noFill/>
                    </a:lnT>
                    <a:lnB w="6350" cap="flat" cmpd="sng" algn="ctr">
                      <a:solidFill>
                        <a:srgbClr val="000000"/>
                      </a:solidFill>
                      <a:prstDash val="solid"/>
                      <a:round/>
                      <a:headEnd type="none" w="med" len="med"/>
                      <a:tailEnd type="none" w="med" len="med"/>
                    </a:lnB>
                  </a:tcPr>
                </a:tc>
                <a:tc>
                  <a:txBody>
                    <a:bodyPr/>
                    <a:lstStyle/>
                    <a:p>
                      <a:pPr algn="l" fontAlgn="b"/>
                      <a:r>
                        <a:rPr lang="de-DE" sz="800" b="0" i="0" u="none" strike="noStrike" dirty="0">
                          <a:solidFill>
                            <a:srgbClr val="000000"/>
                          </a:solidFill>
                          <a:latin typeface="Calibri"/>
                        </a:rPr>
                        <a:t> </a:t>
                      </a:r>
                    </a:p>
                  </a:txBody>
                  <a:tcPr marL="8016" marR="8016" marT="8016" marB="0" vert="vert270" anchor="b">
                    <a:lnL w="6350" cap="flat" cmpd="sng" algn="ctr">
                      <a:solidFill>
                        <a:srgbClr val="000000"/>
                      </a:solidFill>
                      <a:prstDash val="dot"/>
                      <a:round/>
                      <a:headEnd type="none" w="med" len="med"/>
                      <a:tailEnd type="none" w="med" len="med"/>
                    </a:lnL>
                    <a:lnR w="6350" cap="flat" cmpd="sng" algn="ctr">
                      <a:solidFill>
                        <a:srgbClr val="000000"/>
                      </a:solidFill>
                      <a:prstDash val="solid"/>
                      <a:round/>
                      <a:headEnd type="none" w="med" len="med"/>
                      <a:tailEnd type="none" w="med" len="med"/>
                    </a:lnR>
                    <a:lnT>
                      <a:noFill/>
                    </a:lnT>
                    <a:lnB w="6350" cap="flat" cmpd="sng" algn="ctr">
                      <a:solidFill>
                        <a:srgbClr val="000000"/>
                      </a:solidFill>
                      <a:prstDash val="solid"/>
                      <a:round/>
                      <a:headEnd type="none" w="med" len="med"/>
                      <a:tailEnd type="none" w="med" len="med"/>
                    </a:lnB>
                  </a:tcPr>
                </a:tc>
                <a:tc>
                  <a:txBody>
                    <a:bodyPr/>
                    <a:lstStyle/>
                    <a:p>
                      <a:pPr algn="ctr" fontAlgn="ctr"/>
                      <a:r>
                        <a:rPr lang="de-DE" sz="800" b="0" i="0" u="none" strike="noStrike" dirty="0">
                          <a:solidFill>
                            <a:srgbClr val="000000"/>
                          </a:solidFill>
                          <a:latin typeface="Calibri"/>
                        </a:rPr>
                        <a:t>1995</a:t>
                      </a:r>
                    </a:p>
                  </a:txBody>
                  <a:tcPr marL="8016" marR="8016" marT="8016" marB="0" vert="vert270" anchor="ctr">
                    <a:lnL w="6350" cap="flat" cmpd="sng" algn="ctr">
                      <a:solidFill>
                        <a:srgbClr val="000000"/>
                      </a:solidFill>
                      <a:prstDash val="solid"/>
                      <a:round/>
                      <a:headEnd type="none" w="med" len="med"/>
                      <a:tailEnd type="none" w="med" len="med"/>
                    </a:lnL>
                    <a:lnR w="6350" cap="flat" cmpd="sng" algn="ctr">
                      <a:solidFill>
                        <a:srgbClr val="000000"/>
                      </a:solidFill>
                      <a:prstDash val="dot"/>
                      <a:round/>
                      <a:headEnd type="none" w="med" len="med"/>
                      <a:tailEnd type="none" w="med" len="med"/>
                    </a:lnR>
                    <a:lnT>
                      <a:noFill/>
                    </a:lnT>
                    <a:lnB w="6350" cap="flat" cmpd="sng" algn="ctr">
                      <a:solidFill>
                        <a:srgbClr val="000000"/>
                      </a:solidFill>
                      <a:prstDash val="solid"/>
                      <a:round/>
                      <a:headEnd type="none" w="med" len="med"/>
                      <a:tailEnd type="none" w="med" len="med"/>
                    </a:lnB>
                  </a:tcPr>
                </a:tc>
                <a:tc>
                  <a:txBody>
                    <a:bodyPr/>
                    <a:lstStyle/>
                    <a:p>
                      <a:pPr algn="l" fontAlgn="b"/>
                      <a:r>
                        <a:rPr lang="de-DE" sz="800" b="0" i="0" u="none" strike="noStrike" dirty="0">
                          <a:solidFill>
                            <a:srgbClr val="000000"/>
                          </a:solidFill>
                          <a:latin typeface="Calibri"/>
                        </a:rPr>
                        <a:t> </a:t>
                      </a:r>
                    </a:p>
                  </a:txBody>
                  <a:tcPr marL="8016" marR="8016" marT="8016" marB="0" vert="vert270" anchor="b">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a:noFill/>
                    </a:lnT>
                    <a:lnB w="6350" cap="flat" cmpd="sng" algn="ctr">
                      <a:solidFill>
                        <a:srgbClr val="000000"/>
                      </a:solidFill>
                      <a:prstDash val="solid"/>
                      <a:round/>
                      <a:headEnd type="none" w="med" len="med"/>
                      <a:tailEnd type="none" w="med" len="med"/>
                    </a:lnB>
                  </a:tcPr>
                </a:tc>
                <a:tc>
                  <a:txBody>
                    <a:bodyPr/>
                    <a:lstStyle/>
                    <a:p>
                      <a:pPr algn="l" fontAlgn="b"/>
                      <a:r>
                        <a:rPr lang="de-DE" sz="800" b="0" i="0" u="none" strike="noStrike" dirty="0">
                          <a:solidFill>
                            <a:srgbClr val="000000"/>
                          </a:solidFill>
                          <a:latin typeface="Calibri"/>
                        </a:rPr>
                        <a:t> </a:t>
                      </a:r>
                    </a:p>
                  </a:txBody>
                  <a:tcPr marL="8016" marR="8016" marT="8016" marB="0" vert="vert270" anchor="b">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a:noFill/>
                    </a:lnT>
                    <a:lnB w="6350" cap="flat" cmpd="sng" algn="ctr">
                      <a:solidFill>
                        <a:srgbClr val="000000"/>
                      </a:solidFill>
                      <a:prstDash val="solid"/>
                      <a:round/>
                      <a:headEnd type="none" w="med" len="med"/>
                      <a:tailEnd type="none" w="med" len="med"/>
                    </a:lnB>
                  </a:tcPr>
                </a:tc>
                <a:tc>
                  <a:txBody>
                    <a:bodyPr/>
                    <a:lstStyle/>
                    <a:p>
                      <a:pPr algn="l" fontAlgn="b"/>
                      <a:r>
                        <a:rPr lang="de-DE" sz="800" b="0" i="0" u="none" strike="noStrike" dirty="0">
                          <a:solidFill>
                            <a:srgbClr val="000000"/>
                          </a:solidFill>
                          <a:latin typeface="Calibri"/>
                        </a:rPr>
                        <a:t> </a:t>
                      </a:r>
                    </a:p>
                  </a:txBody>
                  <a:tcPr marL="8016" marR="8016" marT="8016" marB="0" vert="vert270" anchor="b">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a:noFill/>
                    </a:lnT>
                    <a:lnB w="6350" cap="flat" cmpd="sng" algn="ctr">
                      <a:solidFill>
                        <a:srgbClr val="000000"/>
                      </a:solidFill>
                      <a:prstDash val="solid"/>
                      <a:round/>
                      <a:headEnd type="none" w="med" len="med"/>
                      <a:tailEnd type="none" w="med" len="med"/>
                    </a:lnB>
                  </a:tcPr>
                </a:tc>
                <a:tc>
                  <a:txBody>
                    <a:bodyPr/>
                    <a:lstStyle/>
                    <a:p>
                      <a:pPr algn="l" fontAlgn="b"/>
                      <a:r>
                        <a:rPr lang="de-DE" sz="800" b="0" i="0" u="none" strike="noStrike" dirty="0">
                          <a:solidFill>
                            <a:srgbClr val="000000"/>
                          </a:solidFill>
                          <a:latin typeface="Calibri"/>
                        </a:rPr>
                        <a:t> </a:t>
                      </a:r>
                    </a:p>
                  </a:txBody>
                  <a:tcPr marL="8016" marR="8016" marT="8016" marB="0" vert="vert270" anchor="b">
                    <a:lnL w="6350" cap="flat" cmpd="sng" algn="ctr">
                      <a:solidFill>
                        <a:srgbClr val="000000"/>
                      </a:solidFill>
                      <a:prstDash val="dot"/>
                      <a:round/>
                      <a:headEnd type="none" w="med" len="med"/>
                      <a:tailEnd type="none" w="med" len="med"/>
                    </a:lnL>
                    <a:lnR w="6350" cap="flat" cmpd="sng" algn="ctr">
                      <a:solidFill>
                        <a:srgbClr val="000000"/>
                      </a:solidFill>
                      <a:prstDash val="solid"/>
                      <a:round/>
                      <a:headEnd type="none" w="med" len="med"/>
                      <a:tailEnd type="none" w="med" len="med"/>
                    </a:lnR>
                    <a:lnT>
                      <a:noFill/>
                    </a:lnT>
                    <a:lnB w="6350" cap="flat" cmpd="sng" algn="ctr">
                      <a:solidFill>
                        <a:srgbClr val="000000"/>
                      </a:solidFill>
                      <a:prstDash val="solid"/>
                      <a:round/>
                      <a:headEnd type="none" w="med" len="med"/>
                      <a:tailEnd type="none" w="med" len="med"/>
                    </a:lnB>
                  </a:tcPr>
                </a:tc>
                <a:tc>
                  <a:txBody>
                    <a:bodyPr/>
                    <a:lstStyle/>
                    <a:p>
                      <a:pPr algn="ctr" fontAlgn="ctr"/>
                      <a:r>
                        <a:rPr lang="de-DE" sz="800" b="0" i="0" u="none" strike="noStrike" dirty="0">
                          <a:solidFill>
                            <a:srgbClr val="000000"/>
                          </a:solidFill>
                          <a:latin typeface="Calibri"/>
                        </a:rPr>
                        <a:t>2000</a:t>
                      </a:r>
                    </a:p>
                  </a:txBody>
                  <a:tcPr marL="8016" marR="8016" marT="8016" marB="0" vert="vert270" anchor="ctr">
                    <a:lnL w="6350" cap="flat" cmpd="sng" algn="ctr">
                      <a:solidFill>
                        <a:srgbClr val="000000"/>
                      </a:solidFill>
                      <a:prstDash val="solid"/>
                      <a:round/>
                      <a:headEnd type="none" w="med" len="med"/>
                      <a:tailEnd type="none" w="med" len="med"/>
                    </a:lnL>
                    <a:lnR w="6350" cap="flat" cmpd="sng" algn="ctr">
                      <a:solidFill>
                        <a:srgbClr val="000000"/>
                      </a:solidFill>
                      <a:prstDash val="dot"/>
                      <a:round/>
                      <a:headEnd type="none" w="med" len="med"/>
                      <a:tailEnd type="none" w="med" len="med"/>
                    </a:lnR>
                    <a:lnT>
                      <a:noFill/>
                    </a:lnT>
                    <a:lnB w="6350" cap="flat" cmpd="sng" algn="ctr">
                      <a:solidFill>
                        <a:srgbClr val="000000"/>
                      </a:solidFill>
                      <a:prstDash val="solid"/>
                      <a:round/>
                      <a:headEnd type="none" w="med" len="med"/>
                      <a:tailEnd type="none" w="med" len="med"/>
                    </a:lnB>
                  </a:tcPr>
                </a:tc>
                <a:tc>
                  <a:txBody>
                    <a:bodyPr/>
                    <a:lstStyle/>
                    <a:p>
                      <a:pPr algn="l" fontAlgn="b"/>
                      <a:r>
                        <a:rPr lang="de-DE" sz="800" b="0" i="0" u="none" strike="noStrike" dirty="0">
                          <a:solidFill>
                            <a:srgbClr val="000000"/>
                          </a:solidFill>
                          <a:latin typeface="Calibri"/>
                        </a:rPr>
                        <a:t> </a:t>
                      </a:r>
                    </a:p>
                  </a:txBody>
                  <a:tcPr marL="8016" marR="8016" marT="8016" marB="0" vert="vert270" anchor="b">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a:noFill/>
                    </a:lnT>
                    <a:lnB w="6350" cap="flat" cmpd="sng" algn="ctr">
                      <a:solidFill>
                        <a:srgbClr val="000000"/>
                      </a:solidFill>
                      <a:prstDash val="solid"/>
                      <a:round/>
                      <a:headEnd type="none" w="med" len="med"/>
                      <a:tailEnd type="none" w="med" len="med"/>
                    </a:lnB>
                  </a:tcPr>
                </a:tc>
                <a:tc>
                  <a:txBody>
                    <a:bodyPr/>
                    <a:lstStyle/>
                    <a:p>
                      <a:pPr algn="l" fontAlgn="b"/>
                      <a:r>
                        <a:rPr lang="de-DE" sz="800" b="0" i="0" u="none" strike="noStrike" dirty="0">
                          <a:solidFill>
                            <a:srgbClr val="000000"/>
                          </a:solidFill>
                          <a:latin typeface="Calibri"/>
                        </a:rPr>
                        <a:t> </a:t>
                      </a:r>
                    </a:p>
                  </a:txBody>
                  <a:tcPr marL="8016" marR="8016" marT="8016" marB="0" vert="vert270" anchor="b">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a:noFill/>
                    </a:lnT>
                    <a:lnB w="6350" cap="flat" cmpd="sng" algn="ctr">
                      <a:solidFill>
                        <a:srgbClr val="000000"/>
                      </a:solidFill>
                      <a:prstDash val="solid"/>
                      <a:round/>
                      <a:headEnd type="none" w="med" len="med"/>
                      <a:tailEnd type="none" w="med" len="med"/>
                    </a:lnB>
                  </a:tcPr>
                </a:tc>
                <a:tc>
                  <a:txBody>
                    <a:bodyPr/>
                    <a:lstStyle/>
                    <a:p>
                      <a:pPr algn="l" fontAlgn="b"/>
                      <a:r>
                        <a:rPr lang="de-DE" sz="800" b="0" i="0" u="none" strike="noStrike" dirty="0">
                          <a:solidFill>
                            <a:srgbClr val="000000"/>
                          </a:solidFill>
                          <a:latin typeface="Calibri"/>
                        </a:rPr>
                        <a:t> </a:t>
                      </a:r>
                    </a:p>
                  </a:txBody>
                  <a:tcPr marL="8016" marR="8016" marT="8016" marB="0" vert="vert270" anchor="b">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a:noFill/>
                    </a:lnT>
                    <a:lnB w="6350" cap="flat" cmpd="sng" algn="ctr">
                      <a:solidFill>
                        <a:srgbClr val="000000"/>
                      </a:solidFill>
                      <a:prstDash val="solid"/>
                      <a:round/>
                      <a:headEnd type="none" w="med" len="med"/>
                      <a:tailEnd type="none" w="med" len="med"/>
                    </a:lnB>
                  </a:tcPr>
                </a:tc>
                <a:tc>
                  <a:txBody>
                    <a:bodyPr/>
                    <a:lstStyle/>
                    <a:p>
                      <a:pPr algn="l" fontAlgn="b"/>
                      <a:r>
                        <a:rPr lang="de-DE" sz="800" b="0" i="0" u="none" strike="noStrike" dirty="0">
                          <a:solidFill>
                            <a:srgbClr val="000000"/>
                          </a:solidFill>
                          <a:latin typeface="Calibri"/>
                        </a:rPr>
                        <a:t> </a:t>
                      </a:r>
                    </a:p>
                  </a:txBody>
                  <a:tcPr marL="8016" marR="8016" marT="8016" marB="0" vert="vert270" anchor="b">
                    <a:lnL w="6350" cap="flat" cmpd="sng" algn="ctr">
                      <a:solidFill>
                        <a:srgbClr val="000000"/>
                      </a:solidFill>
                      <a:prstDash val="dot"/>
                      <a:round/>
                      <a:headEnd type="none" w="med" len="med"/>
                      <a:tailEnd type="none" w="med" len="med"/>
                    </a:lnL>
                    <a:lnR w="6350" cap="flat" cmpd="sng" algn="ctr">
                      <a:solidFill>
                        <a:srgbClr val="000000"/>
                      </a:solidFill>
                      <a:prstDash val="solid"/>
                      <a:round/>
                      <a:headEnd type="none" w="med" len="med"/>
                      <a:tailEnd type="none" w="med" len="med"/>
                    </a:lnR>
                    <a:lnT>
                      <a:noFill/>
                    </a:lnT>
                    <a:lnB w="6350" cap="flat" cmpd="sng" algn="ctr">
                      <a:solidFill>
                        <a:srgbClr val="000000"/>
                      </a:solidFill>
                      <a:prstDash val="solid"/>
                      <a:round/>
                      <a:headEnd type="none" w="med" len="med"/>
                      <a:tailEnd type="none" w="med" len="med"/>
                    </a:lnB>
                  </a:tcPr>
                </a:tc>
                <a:tc>
                  <a:txBody>
                    <a:bodyPr/>
                    <a:lstStyle/>
                    <a:p>
                      <a:pPr algn="ctr" fontAlgn="ctr"/>
                      <a:r>
                        <a:rPr lang="de-DE" sz="800" b="0" i="0" u="none" strike="noStrike" dirty="0">
                          <a:solidFill>
                            <a:srgbClr val="000000"/>
                          </a:solidFill>
                          <a:latin typeface="Calibri"/>
                        </a:rPr>
                        <a:t>2005</a:t>
                      </a:r>
                    </a:p>
                  </a:txBody>
                  <a:tcPr marL="8016" marR="8016" marT="8016" marB="0" vert="vert270" anchor="ctr">
                    <a:lnL w="6350" cap="flat" cmpd="sng" algn="ctr">
                      <a:solidFill>
                        <a:srgbClr val="000000"/>
                      </a:solidFill>
                      <a:prstDash val="solid"/>
                      <a:round/>
                      <a:headEnd type="none" w="med" len="med"/>
                      <a:tailEnd type="none" w="med" len="med"/>
                    </a:lnL>
                    <a:lnR w="6350" cap="flat" cmpd="sng" algn="ctr">
                      <a:solidFill>
                        <a:srgbClr val="000000"/>
                      </a:solidFill>
                      <a:prstDash val="dot"/>
                      <a:round/>
                      <a:headEnd type="none" w="med" len="med"/>
                      <a:tailEnd type="none" w="med" len="med"/>
                    </a:lnR>
                    <a:lnT>
                      <a:noFill/>
                    </a:lnT>
                    <a:lnB w="6350" cap="flat" cmpd="sng" algn="ctr">
                      <a:solidFill>
                        <a:srgbClr val="000000"/>
                      </a:solidFill>
                      <a:prstDash val="solid"/>
                      <a:round/>
                      <a:headEnd type="none" w="med" len="med"/>
                      <a:tailEnd type="none" w="med" len="med"/>
                    </a:lnB>
                  </a:tcPr>
                </a:tc>
                <a:tc>
                  <a:txBody>
                    <a:bodyPr/>
                    <a:lstStyle/>
                    <a:p>
                      <a:pPr algn="l" fontAlgn="b"/>
                      <a:r>
                        <a:rPr lang="de-DE" sz="800" b="0" i="0" u="none" strike="noStrike" dirty="0">
                          <a:solidFill>
                            <a:srgbClr val="000000"/>
                          </a:solidFill>
                          <a:latin typeface="Calibri"/>
                        </a:rPr>
                        <a:t> </a:t>
                      </a:r>
                    </a:p>
                  </a:txBody>
                  <a:tcPr marL="8016" marR="8016" marT="8016" marB="0" vert="vert270" anchor="b">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a:noFill/>
                    </a:lnT>
                    <a:lnB w="6350" cap="flat" cmpd="sng" algn="ctr">
                      <a:solidFill>
                        <a:srgbClr val="000000"/>
                      </a:solidFill>
                      <a:prstDash val="solid"/>
                      <a:round/>
                      <a:headEnd type="none" w="med" len="med"/>
                      <a:tailEnd type="none" w="med" len="med"/>
                    </a:lnB>
                  </a:tcPr>
                </a:tc>
                <a:tc>
                  <a:txBody>
                    <a:bodyPr/>
                    <a:lstStyle/>
                    <a:p>
                      <a:pPr algn="l" fontAlgn="b"/>
                      <a:r>
                        <a:rPr lang="de-DE" sz="800" b="0" i="0" u="none" strike="noStrike" dirty="0">
                          <a:solidFill>
                            <a:srgbClr val="000000"/>
                          </a:solidFill>
                          <a:latin typeface="Calibri"/>
                        </a:rPr>
                        <a:t> </a:t>
                      </a:r>
                    </a:p>
                  </a:txBody>
                  <a:tcPr marL="8016" marR="8016" marT="8016" marB="0" vert="vert270" anchor="b">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a:noFill/>
                    </a:lnT>
                    <a:lnB w="6350" cap="flat" cmpd="sng" algn="ctr">
                      <a:solidFill>
                        <a:srgbClr val="000000"/>
                      </a:solidFill>
                      <a:prstDash val="solid"/>
                      <a:round/>
                      <a:headEnd type="none" w="med" len="med"/>
                      <a:tailEnd type="none" w="med" len="med"/>
                    </a:lnB>
                  </a:tcPr>
                </a:tc>
                <a:tc>
                  <a:txBody>
                    <a:bodyPr/>
                    <a:lstStyle/>
                    <a:p>
                      <a:pPr algn="l" fontAlgn="b"/>
                      <a:r>
                        <a:rPr lang="de-DE" sz="800" b="0" i="0" u="none" strike="noStrike" dirty="0">
                          <a:solidFill>
                            <a:srgbClr val="000000"/>
                          </a:solidFill>
                          <a:latin typeface="Calibri"/>
                        </a:rPr>
                        <a:t> </a:t>
                      </a:r>
                    </a:p>
                  </a:txBody>
                  <a:tcPr marL="8016" marR="8016" marT="8016" marB="0" vert="vert270" anchor="b">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a:noFill/>
                    </a:lnT>
                    <a:lnB w="6350" cap="flat" cmpd="sng" algn="ctr">
                      <a:solidFill>
                        <a:srgbClr val="000000"/>
                      </a:solidFill>
                      <a:prstDash val="solid"/>
                      <a:round/>
                      <a:headEnd type="none" w="med" len="med"/>
                      <a:tailEnd type="none" w="med" len="med"/>
                    </a:lnB>
                  </a:tcPr>
                </a:tc>
                <a:tc>
                  <a:txBody>
                    <a:bodyPr/>
                    <a:lstStyle/>
                    <a:p>
                      <a:pPr algn="l" fontAlgn="b"/>
                      <a:r>
                        <a:rPr lang="de-DE" sz="800" b="0" i="0" u="none" strike="noStrike" dirty="0">
                          <a:solidFill>
                            <a:srgbClr val="000000"/>
                          </a:solidFill>
                          <a:latin typeface="Calibri"/>
                        </a:rPr>
                        <a:t> </a:t>
                      </a:r>
                    </a:p>
                  </a:txBody>
                  <a:tcPr marL="8016" marR="8016" marT="8016" marB="0" vert="vert270" anchor="b">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a:noFill/>
                    </a:lnT>
                    <a:lnB w="6350" cap="flat" cmpd="sng" algn="ctr">
                      <a:solidFill>
                        <a:srgbClr val="000000"/>
                      </a:solidFill>
                      <a:prstDash val="solid"/>
                      <a:round/>
                      <a:headEnd type="none" w="med" len="med"/>
                      <a:tailEnd type="none" w="med" len="med"/>
                    </a:lnB>
                  </a:tcPr>
                </a:tc>
                <a:tc>
                  <a:txBody>
                    <a:bodyPr/>
                    <a:lstStyle/>
                    <a:p>
                      <a:pPr algn="ctr" fontAlgn="ctr"/>
                      <a:r>
                        <a:rPr lang="de-DE" sz="800" b="0" i="0" u="none" strike="noStrike" dirty="0">
                          <a:solidFill>
                            <a:srgbClr val="000000"/>
                          </a:solidFill>
                          <a:latin typeface="Calibri"/>
                        </a:rPr>
                        <a:t>2010</a:t>
                      </a:r>
                    </a:p>
                  </a:txBody>
                  <a:tcPr marL="8016" marR="8016" marT="8016" marB="0" vert="vert270" anchor="ctr">
                    <a:lnL w="6350" cap="flat" cmpd="sng" algn="ctr">
                      <a:solidFill>
                        <a:srgbClr val="000000"/>
                      </a:solidFill>
                      <a:prstDash val="dot"/>
                      <a:round/>
                      <a:headEnd type="none" w="med" len="med"/>
                      <a:tailEnd type="none" w="med" len="med"/>
                    </a:lnL>
                    <a:lnR w="6350" cap="flat" cmpd="sng" algn="ctr">
                      <a:solidFill>
                        <a:srgbClr val="000000"/>
                      </a:solidFill>
                      <a:prstDash val="solid"/>
                      <a:round/>
                      <a:headEnd type="none" w="med" len="med"/>
                      <a:tailEnd type="none" w="med" len="med"/>
                    </a:lnR>
                    <a:lnT>
                      <a:noFill/>
                    </a:lnT>
                    <a:lnB w="6350" cap="flat" cmpd="sng" algn="ctr">
                      <a:solidFill>
                        <a:srgbClr val="000000"/>
                      </a:solidFill>
                      <a:prstDash val="solid"/>
                      <a:round/>
                      <a:headEnd type="none" w="med" len="med"/>
                      <a:tailEnd type="none" w="med" len="med"/>
                    </a:lnB>
                  </a:tcPr>
                </a:tc>
                <a:tc>
                  <a:txBody>
                    <a:bodyPr/>
                    <a:lstStyle/>
                    <a:p>
                      <a:pPr algn="ctr" fontAlgn="ctr"/>
                      <a:r>
                        <a:rPr lang="de-DE" sz="800" b="0" i="0" u="none" strike="noStrike" dirty="0">
                          <a:solidFill>
                            <a:srgbClr val="000000"/>
                          </a:solidFill>
                          <a:latin typeface="Calibri"/>
                        </a:rPr>
                        <a:t> </a:t>
                      </a:r>
                    </a:p>
                  </a:txBody>
                  <a:tcPr marL="8016" marR="8016" marT="8016" marB="0" vert="vert270" anchor="ctr">
                    <a:lnL w="6350" cap="flat" cmpd="sng" algn="ctr">
                      <a:solidFill>
                        <a:srgbClr val="000000"/>
                      </a:solidFill>
                      <a:prstDash val="solid"/>
                      <a:round/>
                      <a:headEnd type="none" w="med" len="med"/>
                      <a:tailEnd type="none" w="med" len="med"/>
                    </a:lnL>
                    <a:lnR>
                      <a:noFill/>
                    </a:lnR>
                    <a:lnT>
                      <a:noFill/>
                    </a:lnT>
                    <a:lnB w="6350" cap="flat" cmpd="sng" algn="ctr">
                      <a:solidFill>
                        <a:srgbClr val="000000"/>
                      </a:solidFill>
                      <a:prstDash val="solid"/>
                      <a:round/>
                      <a:headEnd type="none" w="med" len="med"/>
                      <a:tailEnd type="none" w="med" len="med"/>
                    </a:lnB>
                  </a:tcPr>
                </a:tc>
                <a:tc>
                  <a:txBody>
                    <a:bodyPr/>
                    <a:lstStyle/>
                    <a:p>
                      <a:pPr algn="l" fontAlgn="ctr"/>
                      <a:r>
                        <a:rPr lang="ru-RU" sz="1000" b="1" i="0" u="none" strike="noStrike" dirty="0" smtClean="0">
                          <a:solidFill>
                            <a:srgbClr val="000000"/>
                          </a:solidFill>
                          <a:latin typeface="Calibri"/>
                        </a:rPr>
                        <a:t>Исходная цель</a:t>
                      </a:r>
                      <a:endParaRPr lang="de-DE" sz="1000" b="1" i="0" u="none" strike="noStrike" dirty="0">
                        <a:solidFill>
                          <a:srgbClr val="000000"/>
                        </a:solidFill>
                        <a:latin typeface="Calibri"/>
                      </a:endParaRPr>
                    </a:p>
                  </a:txBody>
                  <a:tcPr marL="8016" marR="8016" marT="8016" marB="0" anchor="ctr">
                    <a:lnL>
                      <a:noFill/>
                    </a:lnL>
                    <a:lnR w="6350" cap="flat" cmpd="sng" algn="ctr">
                      <a:solidFill>
                        <a:srgbClr val="000000"/>
                      </a:solidFill>
                      <a:prstDash val="solid"/>
                      <a:round/>
                      <a:headEnd type="none" w="med" len="med"/>
                      <a:tailEnd type="none" w="med" len="med"/>
                    </a:lnR>
                    <a:lnT>
                      <a:noFill/>
                    </a:lnT>
                    <a:lnB w="6350" cap="flat" cmpd="sng" algn="ctr">
                      <a:solidFill>
                        <a:srgbClr val="000000"/>
                      </a:solidFill>
                      <a:prstDash val="solid"/>
                      <a:round/>
                      <a:headEnd type="none" w="med" len="med"/>
                      <a:tailEnd type="none" w="med" len="med"/>
                    </a:lnB>
                  </a:tcPr>
                </a:tc>
                <a:tc>
                  <a:txBody>
                    <a:bodyPr/>
                    <a:lstStyle/>
                    <a:p>
                      <a:pPr algn="l" fontAlgn="ctr"/>
                      <a:r>
                        <a:rPr lang="de-DE" sz="1000" b="1" i="0" u="none" strike="noStrike" dirty="0">
                          <a:solidFill>
                            <a:srgbClr val="000000"/>
                          </a:solidFill>
                          <a:latin typeface="Calibri"/>
                        </a:rPr>
                        <a:t> </a:t>
                      </a:r>
                    </a:p>
                  </a:txBody>
                  <a:tcPr marL="8016" marR="8016" marT="8016" marB="0" anchor="ctr">
                    <a:lnL w="6350" cap="flat" cmpd="sng" algn="ctr">
                      <a:solidFill>
                        <a:srgbClr val="000000"/>
                      </a:solidFill>
                      <a:prstDash val="solid"/>
                      <a:round/>
                      <a:headEnd type="none" w="med" len="med"/>
                      <a:tailEnd type="none" w="med" len="med"/>
                    </a:lnL>
                    <a:lnR>
                      <a:noFill/>
                    </a:lnR>
                    <a:lnT>
                      <a:noFill/>
                    </a:lnT>
                    <a:lnB w="6350" cap="flat" cmpd="sng" algn="ctr">
                      <a:solidFill>
                        <a:srgbClr val="000000"/>
                      </a:solidFill>
                      <a:prstDash val="solid"/>
                      <a:round/>
                      <a:headEnd type="none" w="med" len="med"/>
                      <a:tailEnd type="none" w="med" len="med"/>
                    </a:lnB>
                  </a:tcPr>
                </a:tc>
                <a:tc>
                  <a:txBody>
                    <a:bodyPr/>
                    <a:lstStyle/>
                    <a:p>
                      <a:pPr algn="l" fontAlgn="ctr"/>
                      <a:r>
                        <a:rPr lang="ru-RU" sz="1000" b="1" i="0" u="none" strike="noStrike" dirty="0" smtClean="0">
                          <a:solidFill>
                            <a:srgbClr val="000000"/>
                          </a:solidFill>
                          <a:latin typeface="Calibri"/>
                        </a:rPr>
                        <a:t>Основная цель в</a:t>
                      </a:r>
                      <a:r>
                        <a:rPr lang="de-DE" sz="1000" b="1" i="0" u="none" strike="noStrike" dirty="0" smtClean="0">
                          <a:solidFill>
                            <a:srgbClr val="000000"/>
                          </a:solidFill>
                          <a:latin typeface="Calibri"/>
                        </a:rPr>
                        <a:t> 2010</a:t>
                      </a:r>
                      <a:r>
                        <a:rPr lang="ru-RU" sz="1000" b="1" i="0" u="none" strike="noStrike" dirty="0" smtClean="0">
                          <a:solidFill>
                            <a:srgbClr val="000000"/>
                          </a:solidFill>
                          <a:latin typeface="Calibri"/>
                        </a:rPr>
                        <a:t> г.</a:t>
                      </a:r>
                      <a:endParaRPr lang="de-DE" sz="1000" b="1" i="0" u="none" strike="noStrike" dirty="0">
                        <a:solidFill>
                          <a:srgbClr val="000000"/>
                        </a:solidFill>
                        <a:latin typeface="Calibri"/>
                      </a:endParaRPr>
                    </a:p>
                  </a:txBody>
                  <a:tcPr marL="8016" marR="8016" marT="8016" marB="0" anchor="ctr">
                    <a:lnL>
                      <a:noFill/>
                    </a:lnL>
                    <a:lnR w="6350" cap="flat" cmpd="sng" algn="ctr">
                      <a:solidFill>
                        <a:srgbClr val="000000"/>
                      </a:solidFill>
                      <a:prstDash val="dot"/>
                      <a:round/>
                      <a:headEnd type="none" w="med" len="med"/>
                      <a:tailEnd type="none" w="med" len="med"/>
                    </a:lnR>
                    <a:lnT>
                      <a:noFill/>
                    </a:lnT>
                    <a:lnB w="6350" cap="flat" cmpd="sng" algn="ctr">
                      <a:solidFill>
                        <a:srgbClr val="000000"/>
                      </a:solidFill>
                      <a:prstDash val="solid"/>
                      <a:round/>
                      <a:headEnd type="none" w="med" len="med"/>
                      <a:tailEnd type="none" w="med" len="med"/>
                    </a:lnB>
                  </a:tcPr>
                </a:tc>
              </a:tr>
              <a:tr h="149918">
                <a:tc>
                  <a:txBody>
                    <a:bodyPr/>
                    <a:lstStyle/>
                    <a:p>
                      <a:pPr algn="l" fontAlgn="ctr"/>
                      <a:endParaRPr lang="de-DE" sz="1000" b="0" i="0" u="none" strike="noStrike" dirty="0">
                        <a:solidFill>
                          <a:srgbClr val="000000"/>
                        </a:solidFill>
                        <a:latin typeface="Calibri"/>
                      </a:endParaRPr>
                    </a:p>
                  </a:txBody>
                  <a:tcPr marL="8016" marR="8016" marT="8016" marB="0" anchor="ctr">
                    <a:lnL>
                      <a:noFill/>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a:noFill/>
                    </a:lnB>
                  </a:tcPr>
                </a:tc>
                <a:tc>
                  <a:txBody>
                    <a:bodyPr/>
                    <a:lstStyle/>
                    <a:p>
                      <a:pPr algn="l" fontAlgn="b"/>
                      <a:r>
                        <a:rPr lang="de-DE" sz="800" b="0" i="0" u="none" strike="noStrike" dirty="0">
                          <a:solidFill>
                            <a:srgbClr val="000000"/>
                          </a:solidFill>
                          <a:latin typeface="Calibri"/>
                        </a:rPr>
                        <a:t> </a:t>
                      </a:r>
                    </a:p>
                  </a:txBody>
                  <a:tcPr marL="8016" marR="8016" marT="8016" marB="0" anchor="b">
                    <a:lnL w="6350" cap="flat" cmpd="sng" algn="ctr">
                      <a:solidFill>
                        <a:srgbClr val="000000"/>
                      </a:solidFill>
                      <a:prstDash val="solid"/>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solid"/>
                      <a:round/>
                      <a:headEnd type="none" w="med" len="med"/>
                      <a:tailEnd type="none" w="med" len="med"/>
                    </a:lnT>
                    <a:lnB>
                      <a:noFill/>
                    </a:lnB>
                  </a:tcPr>
                </a:tc>
                <a:tc>
                  <a:txBody>
                    <a:bodyPr/>
                    <a:lstStyle/>
                    <a:p>
                      <a:pPr algn="l" fontAlgn="b"/>
                      <a:r>
                        <a:rPr lang="de-DE" sz="800" b="0" i="0" u="none" strike="noStrike" dirty="0">
                          <a:solidFill>
                            <a:srgbClr val="000000"/>
                          </a:solidFill>
                          <a:latin typeface="Calibri"/>
                        </a:rPr>
                        <a:t> </a:t>
                      </a:r>
                    </a:p>
                  </a:txBody>
                  <a:tcPr marL="8016" marR="8016" marT="8016" marB="0" anchor="b">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solid"/>
                      <a:round/>
                      <a:headEnd type="none" w="med" len="med"/>
                      <a:tailEnd type="none" w="med" len="med"/>
                    </a:lnT>
                    <a:lnB>
                      <a:noFill/>
                    </a:lnB>
                  </a:tcPr>
                </a:tc>
                <a:tc>
                  <a:txBody>
                    <a:bodyPr/>
                    <a:lstStyle/>
                    <a:p>
                      <a:pPr algn="l" fontAlgn="b"/>
                      <a:r>
                        <a:rPr lang="de-DE" sz="800" b="0" i="0" u="none" strike="noStrike" dirty="0">
                          <a:solidFill>
                            <a:srgbClr val="000000"/>
                          </a:solidFill>
                          <a:latin typeface="Calibri"/>
                        </a:rPr>
                        <a:t> </a:t>
                      </a:r>
                    </a:p>
                  </a:txBody>
                  <a:tcPr marL="8016" marR="8016" marT="8016" marB="0" anchor="b">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solid"/>
                      <a:round/>
                      <a:headEnd type="none" w="med" len="med"/>
                      <a:tailEnd type="none" w="med" len="med"/>
                    </a:lnT>
                    <a:lnB>
                      <a:noFill/>
                    </a:lnB>
                  </a:tcPr>
                </a:tc>
                <a:tc>
                  <a:txBody>
                    <a:bodyPr/>
                    <a:lstStyle/>
                    <a:p>
                      <a:pPr algn="l" fontAlgn="b"/>
                      <a:r>
                        <a:rPr lang="de-DE" sz="800" b="0" i="0" u="none" strike="noStrike" dirty="0">
                          <a:solidFill>
                            <a:srgbClr val="000000"/>
                          </a:solidFill>
                          <a:latin typeface="Calibri"/>
                        </a:rPr>
                        <a:t> </a:t>
                      </a:r>
                    </a:p>
                  </a:txBody>
                  <a:tcPr marL="8016" marR="8016" marT="8016" marB="0" anchor="b">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solid"/>
                      <a:round/>
                      <a:headEnd type="none" w="med" len="med"/>
                      <a:tailEnd type="none" w="med" len="med"/>
                    </a:lnT>
                    <a:lnB>
                      <a:noFill/>
                    </a:lnB>
                  </a:tcPr>
                </a:tc>
                <a:tc>
                  <a:txBody>
                    <a:bodyPr/>
                    <a:lstStyle/>
                    <a:p>
                      <a:pPr algn="l" fontAlgn="b"/>
                      <a:endParaRPr lang="de-DE" sz="800" b="0" i="0" u="none" strike="noStrike" dirty="0">
                        <a:solidFill>
                          <a:srgbClr val="000000"/>
                        </a:solidFill>
                        <a:latin typeface="Calibri"/>
                      </a:endParaRPr>
                    </a:p>
                  </a:txBody>
                  <a:tcPr marL="8016" marR="8016" marT="8016" marB="0" anchor="b">
                    <a:lnL w="6350" cap="flat" cmpd="sng" algn="ctr">
                      <a:solidFill>
                        <a:srgbClr val="000000"/>
                      </a:solidFill>
                      <a:prstDash val="dot"/>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a:noFill/>
                    </a:lnB>
                  </a:tcPr>
                </a:tc>
                <a:tc>
                  <a:txBody>
                    <a:bodyPr/>
                    <a:lstStyle/>
                    <a:p>
                      <a:pPr algn="l" fontAlgn="b"/>
                      <a:r>
                        <a:rPr lang="de-DE" sz="800" b="0" i="0" u="none" strike="noStrike" dirty="0">
                          <a:solidFill>
                            <a:srgbClr val="000000"/>
                          </a:solidFill>
                          <a:latin typeface="Calibri"/>
                        </a:rPr>
                        <a:t> </a:t>
                      </a:r>
                    </a:p>
                  </a:txBody>
                  <a:tcPr marL="8016" marR="8016" marT="8016" marB="0" anchor="b">
                    <a:lnL w="6350" cap="flat" cmpd="sng" algn="ctr">
                      <a:solidFill>
                        <a:srgbClr val="000000"/>
                      </a:solidFill>
                      <a:prstDash val="solid"/>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solid"/>
                      <a:round/>
                      <a:headEnd type="none" w="med" len="med"/>
                      <a:tailEnd type="none" w="med" len="med"/>
                    </a:lnT>
                    <a:lnB>
                      <a:noFill/>
                    </a:lnB>
                  </a:tcPr>
                </a:tc>
                <a:tc>
                  <a:txBody>
                    <a:bodyPr/>
                    <a:lstStyle/>
                    <a:p>
                      <a:pPr algn="l" fontAlgn="b"/>
                      <a:r>
                        <a:rPr lang="de-DE" sz="800" b="0" i="0" u="none" strike="noStrike" dirty="0">
                          <a:solidFill>
                            <a:srgbClr val="000000"/>
                          </a:solidFill>
                          <a:latin typeface="Calibri"/>
                        </a:rPr>
                        <a:t> </a:t>
                      </a:r>
                    </a:p>
                  </a:txBody>
                  <a:tcPr marL="8016" marR="8016" marT="8016" marB="0" anchor="b">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solid"/>
                      <a:round/>
                      <a:headEnd type="none" w="med" len="med"/>
                      <a:tailEnd type="none" w="med" len="med"/>
                    </a:lnT>
                    <a:lnB>
                      <a:noFill/>
                    </a:lnB>
                  </a:tcPr>
                </a:tc>
                <a:tc>
                  <a:txBody>
                    <a:bodyPr/>
                    <a:lstStyle/>
                    <a:p>
                      <a:pPr algn="l" fontAlgn="b"/>
                      <a:r>
                        <a:rPr lang="de-DE" sz="800" b="0" i="0" u="none" strike="noStrike" dirty="0">
                          <a:solidFill>
                            <a:srgbClr val="000000"/>
                          </a:solidFill>
                          <a:latin typeface="Calibri"/>
                        </a:rPr>
                        <a:t> </a:t>
                      </a:r>
                    </a:p>
                  </a:txBody>
                  <a:tcPr marL="8016" marR="8016" marT="8016" marB="0" anchor="b">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solid"/>
                      <a:round/>
                      <a:headEnd type="none" w="med" len="med"/>
                      <a:tailEnd type="none" w="med" len="med"/>
                    </a:lnT>
                    <a:lnB>
                      <a:noFill/>
                    </a:lnB>
                  </a:tcPr>
                </a:tc>
                <a:tc>
                  <a:txBody>
                    <a:bodyPr/>
                    <a:lstStyle/>
                    <a:p>
                      <a:pPr algn="l" fontAlgn="b"/>
                      <a:r>
                        <a:rPr lang="de-DE" sz="800" b="0" i="0" u="none" strike="noStrike" dirty="0">
                          <a:solidFill>
                            <a:srgbClr val="000000"/>
                          </a:solidFill>
                          <a:latin typeface="Calibri"/>
                        </a:rPr>
                        <a:t> </a:t>
                      </a:r>
                    </a:p>
                  </a:txBody>
                  <a:tcPr marL="8016" marR="8016" marT="8016" marB="0" anchor="b">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solid"/>
                      <a:round/>
                      <a:headEnd type="none" w="med" len="med"/>
                      <a:tailEnd type="none" w="med" len="med"/>
                    </a:lnT>
                    <a:lnB>
                      <a:noFill/>
                    </a:lnB>
                  </a:tcPr>
                </a:tc>
                <a:tc>
                  <a:txBody>
                    <a:bodyPr/>
                    <a:lstStyle/>
                    <a:p>
                      <a:pPr algn="l" fontAlgn="b"/>
                      <a:endParaRPr lang="de-DE" sz="800" b="0" i="0" u="none" strike="noStrike" dirty="0">
                        <a:solidFill>
                          <a:srgbClr val="000000"/>
                        </a:solidFill>
                        <a:latin typeface="Calibri"/>
                      </a:endParaRPr>
                    </a:p>
                  </a:txBody>
                  <a:tcPr marL="8016" marR="8016" marT="8016" marB="0" anchor="b">
                    <a:lnL w="6350" cap="flat" cmpd="sng" algn="ctr">
                      <a:solidFill>
                        <a:srgbClr val="000000"/>
                      </a:solidFill>
                      <a:prstDash val="dot"/>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a:noFill/>
                    </a:lnB>
                  </a:tcPr>
                </a:tc>
                <a:tc>
                  <a:txBody>
                    <a:bodyPr/>
                    <a:lstStyle/>
                    <a:p>
                      <a:pPr algn="l" fontAlgn="b"/>
                      <a:r>
                        <a:rPr lang="de-DE" sz="800" b="0" i="0" u="none" strike="noStrike" dirty="0">
                          <a:solidFill>
                            <a:srgbClr val="000000"/>
                          </a:solidFill>
                          <a:latin typeface="Calibri"/>
                        </a:rPr>
                        <a:t> </a:t>
                      </a:r>
                    </a:p>
                  </a:txBody>
                  <a:tcPr marL="8016" marR="8016" marT="8016" marB="0" anchor="b">
                    <a:lnL w="6350" cap="flat" cmpd="sng" algn="ctr">
                      <a:solidFill>
                        <a:srgbClr val="000000"/>
                      </a:solidFill>
                      <a:prstDash val="solid"/>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solid"/>
                      <a:round/>
                      <a:headEnd type="none" w="med" len="med"/>
                      <a:tailEnd type="none" w="med" len="med"/>
                    </a:lnT>
                    <a:lnB>
                      <a:noFill/>
                    </a:lnB>
                  </a:tcPr>
                </a:tc>
                <a:tc>
                  <a:txBody>
                    <a:bodyPr/>
                    <a:lstStyle/>
                    <a:p>
                      <a:pPr algn="l" fontAlgn="b"/>
                      <a:r>
                        <a:rPr lang="de-DE" sz="800" b="0" i="0" u="none" strike="noStrike" dirty="0">
                          <a:solidFill>
                            <a:srgbClr val="000000"/>
                          </a:solidFill>
                          <a:latin typeface="Calibri"/>
                        </a:rPr>
                        <a:t> </a:t>
                      </a:r>
                    </a:p>
                  </a:txBody>
                  <a:tcPr marL="8016" marR="8016" marT="8016" marB="0" anchor="b">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solid"/>
                      <a:round/>
                      <a:headEnd type="none" w="med" len="med"/>
                      <a:tailEnd type="none" w="med" len="med"/>
                    </a:lnT>
                    <a:lnB>
                      <a:noFill/>
                    </a:lnB>
                  </a:tcPr>
                </a:tc>
                <a:tc>
                  <a:txBody>
                    <a:bodyPr/>
                    <a:lstStyle/>
                    <a:p>
                      <a:pPr algn="l" fontAlgn="b"/>
                      <a:r>
                        <a:rPr lang="de-DE" sz="800" b="0" i="0" u="none" strike="noStrike" dirty="0">
                          <a:solidFill>
                            <a:srgbClr val="000000"/>
                          </a:solidFill>
                          <a:latin typeface="Calibri"/>
                        </a:rPr>
                        <a:t> </a:t>
                      </a:r>
                    </a:p>
                  </a:txBody>
                  <a:tcPr marL="8016" marR="8016" marT="8016" marB="0" anchor="b">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solid"/>
                      <a:round/>
                      <a:headEnd type="none" w="med" len="med"/>
                      <a:tailEnd type="none" w="med" len="med"/>
                    </a:lnT>
                    <a:lnB>
                      <a:noFill/>
                    </a:lnB>
                  </a:tcPr>
                </a:tc>
                <a:tc>
                  <a:txBody>
                    <a:bodyPr/>
                    <a:lstStyle/>
                    <a:p>
                      <a:pPr algn="l" fontAlgn="b"/>
                      <a:r>
                        <a:rPr lang="de-DE" sz="800" b="0" i="0" u="none" strike="noStrike" dirty="0">
                          <a:solidFill>
                            <a:srgbClr val="000000"/>
                          </a:solidFill>
                          <a:latin typeface="Calibri"/>
                        </a:rPr>
                        <a:t> </a:t>
                      </a:r>
                    </a:p>
                  </a:txBody>
                  <a:tcPr marL="8016" marR="8016" marT="8016" marB="0" anchor="b">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solid"/>
                      <a:round/>
                      <a:headEnd type="none" w="med" len="med"/>
                      <a:tailEnd type="none" w="med" len="med"/>
                    </a:lnT>
                    <a:lnB>
                      <a:noFill/>
                    </a:lnB>
                  </a:tcPr>
                </a:tc>
                <a:tc>
                  <a:txBody>
                    <a:bodyPr/>
                    <a:lstStyle/>
                    <a:p>
                      <a:pPr algn="l" fontAlgn="b"/>
                      <a:endParaRPr lang="de-DE" sz="800" b="0" i="0" u="none" strike="noStrike" dirty="0">
                        <a:solidFill>
                          <a:srgbClr val="000000"/>
                        </a:solidFill>
                        <a:latin typeface="Calibri"/>
                      </a:endParaRPr>
                    </a:p>
                  </a:txBody>
                  <a:tcPr marL="8016" marR="8016" marT="8016" marB="0" anchor="b">
                    <a:lnL w="6350" cap="flat" cmpd="sng" algn="ctr">
                      <a:solidFill>
                        <a:srgbClr val="000000"/>
                      </a:solidFill>
                      <a:prstDash val="dot"/>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a:noFill/>
                    </a:lnB>
                  </a:tcPr>
                </a:tc>
                <a:tc>
                  <a:txBody>
                    <a:bodyPr/>
                    <a:lstStyle/>
                    <a:p>
                      <a:pPr algn="l" fontAlgn="b"/>
                      <a:r>
                        <a:rPr lang="de-DE" sz="800" b="0" i="0" u="none" strike="noStrike" dirty="0">
                          <a:solidFill>
                            <a:srgbClr val="000000"/>
                          </a:solidFill>
                          <a:latin typeface="Calibri"/>
                        </a:rPr>
                        <a:t> </a:t>
                      </a:r>
                    </a:p>
                  </a:txBody>
                  <a:tcPr marL="8016" marR="8016" marT="8016" marB="0" anchor="b">
                    <a:lnL w="6350" cap="flat" cmpd="sng" algn="ctr">
                      <a:solidFill>
                        <a:srgbClr val="000000"/>
                      </a:solidFill>
                      <a:prstDash val="solid"/>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solid"/>
                      <a:round/>
                      <a:headEnd type="none" w="med" len="med"/>
                      <a:tailEnd type="none" w="med" len="med"/>
                    </a:lnT>
                    <a:lnB>
                      <a:noFill/>
                    </a:lnB>
                  </a:tcPr>
                </a:tc>
                <a:tc>
                  <a:txBody>
                    <a:bodyPr/>
                    <a:lstStyle/>
                    <a:p>
                      <a:pPr algn="l" fontAlgn="b"/>
                      <a:r>
                        <a:rPr lang="de-DE" sz="800" b="0" i="0" u="none" strike="noStrike" dirty="0">
                          <a:solidFill>
                            <a:srgbClr val="000000"/>
                          </a:solidFill>
                          <a:latin typeface="Calibri"/>
                        </a:rPr>
                        <a:t> </a:t>
                      </a:r>
                    </a:p>
                  </a:txBody>
                  <a:tcPr marL="8016" marR="8016" marT="8016" marB="0" anchor="b">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solid"/>
                      <a:round/>
                      <a:headEnd type="none" w="med" len="med"/>
                      <a:tailEnd type="none" w="med" len="med"/>
                    </a:lnT>
                    <a:lnB>
                      <a:noFill/>
                    </a:lnB>
                  </a:tcPr>
                </a:tc>
                <a:tc>
                  <a:txBody>
                    <a:bodyPr/>
                    <a:lstStyle/>
                    <a:p>
                      <a:pPr algn="l" fontAlgn="b"/>
                      <a:r>
                        <a:rPr lang="de-DE" sz="800" b="0" i="0" u="none" strike="noStrike" dirty="0">
                          <a:solidFill>
                            <a:srgbClr val="000000"/>
                          </a:solidFill>
                          <a:latin typeface="Calibri"/>
                        </a:rPr>
                        <a:t> </a:t>
                      </a:r>
                    </a:p>
                  </a:txBody>
                  <a:tcPr marL="8016" marR="8016" marT="8016" marB="0" anchor="b">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solid"/>
                      <a:round/>
                      <a:headEnd type="none" w="med" len="med"/>
                      <a:tailEnd type="none" w="med" len="med"/>
                    </a:lnT>
                    <a:lnB>
                      <a:noFill/>
                    </a:lnB>
                  </a:tcPr>
                </a:tc>
                <a:tc>
                  <a:txBody>
                    <a:bodyPr/>
                    <a:lstStyle/>
                    <a:p>
                      <a:pPr algn="l" fontAlgn="b"/>
                      <a:r>
                        <a:rPr lang="de-DE" sz="800" b="0" i="0" u="none" strike="noStrike" dirty="0">
                          <a:solidFill>
                            <a:srgbClr val="000000"/>
                          </a:solidFill>
                          <a:latin typeface="Calibri"/>
                        </a:rPr>
                        <a:t> </a:t>
                      </a:r>
                    </a:p>
                  </a:txBody>
                  <a:tcPr marL="8016" marR="8016" marT="8016" marB="0" anchor="b">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solid"/>
                      <a:round/>
                      <a:headEnd type="none" w="med" len="med"/>
                      <a:tailEnd type="none" w="med" len="med"/>
                    </a:lnT>
                    <a:lnB>
                      <a:noFill/>
                    </a:lnB>
                  </a:tcPr>
                </a:tc>
                <a:tc>
                  <a:txBody>
                    <a:bodyPr/>
                    <a:lstStyle/>
                    <a:p>
                      <a:pPr algn="l" fontAlgn="b"/>
                      <a:endParaRPr lang="de-DE" sz="800" b="0" i="0" u="none" strike="noStrike" dirty="0">
                        <a:solidFill>
                          <a:srgbClr val="000000"/>
                        </a:solidFill>
                        <a:latin typeface="Calibri"/>
                      </a:endParaRPr>
                    </a:p>
                  </a:txBody>
                  <a:tcPr marL="8016" marR="8016" marT="8016" marB="0" anchor="b">
                    <a:lnL w="6350" cap="flat" cmpd="sng" algn="ctr">
                      <a:solidFill>
                        <a:srgbClr val="000000"/>
                      </a:solidFill>
                      <a:prstDash val="dot"/>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a:noFill/>
                    </a:lnB>
                  </a:tcPr>
                </a:tc>
                <a:tc>
                  <a:txBody>
                    <a:bodyPr/>
                    <a:lstStyle/>
                    <a:p>
                      <a:pPr algn="l" fontAlgn="b"/>
                      <a:r>
                        <a:rPr lang="de-DE" sz="800" b="0" i="0" u="none" strike="noStrike" dirty="0">
                          <a:solidFill>
                            <a:srgbClr val="000000"/>
                          </a:solidFill>
                          <a:latin typeface="Calibri"/>
                        </a:rPr>
                        <a:t> </a:t>
                      </a:r>
                    </a:p>
                  </a:txBody>
                  <a:tcPr marL="8016" marR="8016" marT="8016" marB="0" anchor="b">
                    <a:lnL w="6350" cap="flat" cmpd="sng" algn="ctr">
                      <a:solidFill>
                        <a:srgbClr val="000000"/>
                      </a:solidFill>
                      <a:prstDash val="solid"/>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solid"/>
                      <a:round/>
                      <a:headEnd type="none" w="med" len="med"/>
                      <a:tailEnd type="none" w="med" len="med"/>
                    </a:lnT>
                    <a:lnB>
                      <a:noFill/>
                    </a:lnB>
                  </a:tcPr>
                </a:tc>
                <a:tc>
                  <a:txBody>
                    <a:bodyPr/>
                    <a:lstStyle/>
                    <a:p>
                      <a:pPr algn="l" fontAlgn="b"/>
                      <a:r>
                        <a:rPr lang="de-DE" sz="800" b="0" i="0" u="none" strike="noStrike" dirty="0">
                          <a:solidFill>
                            <a:srgbClr val="000000"/>
                          </a:solidFill>
                          <a:latin typeface="Calibri"/>
                        </a:rPr>
                        <a:t> </a:t>
                      </a:r>
                    </a:p>
                  </a:txBody>
                  <a:tcPr marL="8016" marR="8016" marT="8016" marB="0" anchor="b">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solid"/>
                      <a:round/>
                      <a:headEnd type="none" w="med" len="med"/>
                      <a:tailEnd type="none" w="med" len="med"/>
                    </a:lnT>
                    <a:lnB>
                      <a:noFill/>
                    </a:lnB>
                  </a:tcPr>
                </a:tc>
                <a:tc>
                  <a:txBody>
                    <a:bodyPr/>
                    <a:lstStyle/>
                    <a:p>
                      <a:pPr algn="l" fontAlgn="b"/>
                      <a:r>
                        <a:rPr lang="de-DE" sz="800" b="0" i="0" u="none" strike="noStrike" dirty="0">
                          <a:solidFill>
                            <a:srgbClr val="000000"/>
                          </a:solidFill>
                          <a:latin typeface="Calibri"/>
                        </a:rPr>
                        <a:t> </a:t>
                      </a:r>
                    </a:p>
                  </a:txBody>
                  <a:tcPr marL="8016" marR="8016" marT="8016" marB="0" anchor="b">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solid"/>
                      <a:round/>
                      <a:headEnd type="none" w="med" len="med"/>
                      <a:tailEnd type="none" w="med" len="med"/>
                    </a:lnT>
                    <a:lnB>
                      <a:noFill/>
                    </a:lnB>
                  </a:tcPr>
                </a:tc>
                <a:tc>
                  <a:txBody>
                    <a:bodyPr/>
                    <a:lstStyle/>
                    <a:p>
                      <a:pPr algn="l" fontAlgn="b"/>
                      <a:r>
                        <a:rPr lang="de-DE" sz="800" b="0" i="0" u="none" strike="noStrike" dirty="0">
                          <a:solidFill>
                            <a:srgbClr val="000000"/>
                          </a:solidFill>
                          <a:latin typeface="Calibri"/>
                        </a:rPr>
                        <a:t> </a:t>
                      </a:r>
                    </a:p>
                  </a:txBody>
                  <a:tcPr marL="8016" marR="8016" marT="8016" marB="0" anchor="b">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solid"/>
                      <a:round/>
                      <a:headEnd type="none" w="med" len="med"/>
                      <a:tailEnd type="none" w="med" len="med"/>
                    </a:lnT>
                    <a:lnB>
                      <a:noFill/>
                    </a:lnB>
                  </a:tcPr>
                </a:tc>
                <a:tc>
                  <a:txBody>
                    <a:bodyPr/>
                    <a:lstStyle/>
                    <a:p>
                      <a:pPr algn="l" fontAlgn="b"/>
                      <a:endParaRPr lang="de-DE" sz="800" b="0" i="0" u="none" strike="noStrike" dirty="0">
                        <a:solidFill>
                          <a:srgbClr val="000000"/>
                        </a:solidFill>
                        <a:latin typeface="Calibri"/>
                      </a:endParaRPr>
                    </a:p>
                  </a:txBody>
                  <a:tcPr marL="8016" marR="8016" marT="8016" marB="0" anchor="b">
                    <a:lnL w="6350" cap="flat" cmpd="sng" algn="ctr">
                      <a:solidFill>
                        <a:srgbClr val="000000"/>
                      </a:solidFill>
                      <a:prstDash val="dot"/>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a:noFill/>
                    </a:lnB>
                  </a:tcPr>
                </a:tc>
                <a:tc>
                  <a:txBody>
                    <a:bodyPr/>
                    <a:lstStyle/>
                    <a:p>
                      <a:pPr algn="l" fontAlgn="b"/>
                      <a:r>
                        <a:rPr lang="de-DE" sz="800" b="0" i="0" u="none" strike="noStrike" dirty="0">
                          <a:solidFill>
                            <a:srgbClr val="000000"/>
                          </a:solidFill>
                          <a:latin typeface="Calibri"/>
                        </a:rPr>
                        <a:t> </a:t>
                      </a:r>
                    </a:p>
                  </a:txBody>
                  <a:tcPr marL="8016" marR="8016" marT="8016" marB="0" anchor="b">
                    <a:lnL w="6350" cap="flat" cmpd="sng" algn="ctr">
                      <a:solidFill>
                        <a:srgbClr val="000000"/>
                      </a:solidFill>
                      <a:prstDash val="solid"/>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solid"/>
                      <a:round/>
                      <a:headEnd type="none" w="med" len="med"/>
                      <a:tailEnd type="none" w="med" len="med"/>
                    </a:lnT>
                    <a:lnB>
                      <a:noFill/>
                    </a:lnB>
                  </a:tcPr>
                </a:tc>
                <a:tc>
                  <a:txBody>
                    <a:bodyPr/>
                    <a:lstStyle/>
                    <a:p>
                      <a:pPr algn="l" fontAlgn="b"/>
                      <a:r>
                        <a:rPr lang="de-DE" sz="800" b="0" i="0" u="none" strike="noStrike" dirty="0">
                          <a:solidFill>
                            <a:srgbClr val="000000"/>
                          </a:solidFill>
                          <a:latin typeface="Calibri"/>
                        </a:rPr>
                        <a:t> </a:t>
                      </a:r>
                    </a:p>
                  </a:txBody>
                  <a:tcPr marL="8016" marR="8016" marT="8016" marB="0" anchor="b">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solid"/>
                      <a:round/>
                      <a:headEnd type="none" w="med" len="med"/>
                      <a:tailEnd type="none" w="med" len="med"/>
                    </a:lnT>
                    <a:lnB>
                      <a:noFill/>
                    </a:lnB>
                  </a:tcPr>
                </a:tc>
                <a:tc>
                  <a:txBody>
                    <a:bodyPr/>
                    <a:lstStyle/>
                    <a:p>
                      <a:pPr algn="l" fontAlgn="b"/>
                      <a:r>
                        <a:rPr lang="de-DE" sz="800" b="0" i="0" u="none" strike="noStrike" dirty="0">
                          <a:solidFill>
                            <a:srgbClr val="000000"/>
                          </a:solidFill>
                          <a:latin typeface="Calibri"/>
                        </a:rPr>
                        <a:t> </a:t>
                      </a:r>
                    </a:p>
                  </a:txBody>
                  <a:tcPr marL="8016" marR="8016" marT="8016" marB="0" anchor="b">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solid"/>
                      <a:round/>
                      <a:headEnd type="none" w="med" len="med"/>
                      <a:tailEnd type="none" w="med" len="med"/>
                    </a:lnT>
                    <a:lnB>
                      <a:noFill/>
                    </a:lnB>
                  </a:tcPr>
                </a:tc>
                <a:tc>
                  <a:txBody>
                    <a:bodyPr/>
                    <a:lstStyle/>
                    <a:p>
                      <a:pPr algn="l" fontAlgn="b"/>
                      <a:r>
                        <a:rPr lang="de-DE" sz="800" b="0" i="0" u="none" strike="noStrike" dirty="0">
                          <a:solidFill>
                            <a:srgbClr val="000000"/>
                          </a:solidFill>
                          <a:latin typeface="Calibri"/>
                        </a:rPr>
                        <a:t> </a:t>
                      </a:r>
                    </a:p>
                  </a:txBody>
                  <a:tcPr marL="8016" marR="8016" marT="8016" marB="0" anchor="b">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solid"/>
                      <a:round/>
                      <a:headEnd type="none" w="med" len="med"/>
                      <a:tailEnd type="none" w="med" len="med"/>
                    </a:lnT>
                    <a:lnB>
                      <a:noFill/>
                    </a:lnB>
                  </a:tcPr>
                </a:tc>
                <a:tc>
                  <a:txBody>
                    <a:bodyPr/>
                    <a:lstStyle/>
                    <a:p>
                      <a:pPr algn="l" fontAlgn="b"/>
                      <a:r>
                        <a:rPr lang="de-DE" sz="800" b="0" i="0" u="none" strike="noStrike" dirty="0">
                          <a:solidFill>
                            <a:srgbClr val="000000"/>
                          </a:solidFill>
                          <a:latin typeface="Calibri"/>
                        </a:rPr>
                        <a:t> </a:t>
                      </a:r>
                    </a:p>
                  </a:txBody>
                  <a:tcPr marL="8016" marR="8016" marT="8016" marB="0" anchor="b">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solid"/>
                      <a:round/>
                      <a:headEnd type="none" w="med" len="med"/>
                      <a:tailEnd type="none" w="med" len="med"/>
                    </a:lnT>
                    <a:lnB>
                      <a:noFill/>
                    </a:lnB>
                  </a:tcPr>
                </a:tc>
                <a:tc>
                  <a:txBody>
                    <a:bodyPr/>
                    <a:lstStyle/>
                    <a:p>
                      <a:pPr algn="l" fontAlgn="b"/>
                      <a:r>
                        <a:rPr lang="de-DE" sz="800" b="0" i="0" u="none" strike="noStrike" dirty="0">
                          <a:solidFill>
                            <a:srgbClr val="000000"/>
                          </a:solidFill>
                          <a:latin typeface="Calibri"/>
                        </a:rPr>
                        <a:t> </a:t>
                      </a:r>
                    </a:p>
                  </a:txBody>
                  <a:tcPr marL="8016" marR="8016" marT="8016" marB="0" anchor="b">
                    <a:lnL w="6350" cap="flat" cmpd="sng" algn="ctr">
                      <a:solidFill>
                        <a:srgbClr val="000000"/>
                      </a:solidFill>
                      <a:prstDash val="dot"/>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a:noFill/>
                    </a:lnB>
                  </a:tcPr>
                </a:tc>
                <a:tc>
                  <a:txBody>
                    <a:bodyPr/>
                    <a:lstStyle/>
                    <a:p>
                      <a:pPr algn="l" fontAlgn="b"/>
                      <a:endParaRPr lang="de-DE" sz="800" b="0" i="0" u="none" strike="noStrike" dirty="0">
                        <a:solidFill>
                          <a:srgbClr val="000000"/>
                        </a:solidFill>
                        <a:latin typeface="Calibri"/>
                      </a:endParaRPr>
                    </a:p>
                  </a:txBody>
                  <a:tcPr marL="8016" marR="8016" marT="8016" marB="0" anchor="b">
                    <a:lnL w="6350" cap="flat" cmpd="sng" algn="ctr">
                      <a:solidFill>
                        <a:srgbClr val="000000"/>
                      </a:solidFill>
                      <a:prstDash val="solid"/>
                      <a:round/>
                      <a:headEnd type="none" w="med" len="med"/>
                      <a:tailEnd type="none" w="med" len="med"/>
                    </a:lnL>
                    <a:lnR>
                      <a:noFill/>
                    </a:lnR>
                    <a:lnT w="6350" cap="flat" cmpd="sng" algn="ctr">
                      <a:solidFill>
                        <a:srgbClr val="000000"/>
                      </a:solidFill>
                      <a:prstDash val="solid"/>
                      <a:round/>
                      <a:headEnd type="none" w="med" len="med"/>
                      <a:tailEnd type="none" w="med" len="med"/>
                    </a:lnT>
                    <a:lnB>
                      <a:noFill/>
                    </a:lnB>
                  </a:tcPr>
                </a:tc>
                <a:tc>
                  <a:txBody>
                    <a:bodyPr/>
                    <a:lstStyle/>
                    <a:p>
                      <a:pPr algn="l" fontAlgn="ctr"/>
                      <a:r>
                        <a:rPr lang="de-DE" sz="1000" b="0" i="0" u="none" strike="noStrike" dirty="0">
                          <a:solidFill>
                            <a:srgbClr val="000000"/>
                          </a:solidFill>
                          <a:latin typeface="Calibri"/>
                        </a:rPr>
                        <a:t> </a:t>
                      </a:r>
                    </a:p>
                  </a:txBody>
                  <a:tcPr marL="8016" marR="8016" marT="8016" marB="0" anchor="ctr">
                    <a:lnL>
                      <a:noFill/>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a:noFill/>
                    </a:lnB>
                  </a:tcPr>
                </a:tc>
                <a:tc>
                  <a:txBody>
                    <a:bodyPr/>
                    <a:lstStyle/>
                    <a:p>
                      <a:pPr algn="l" fontAlgn="ctr"/>
                      <a:endParaRPr lang="de-DE" sz="1000" b="0" i="0" u="none" strike="noStrike" dirty="0">
                        <a:solidFill>
                          <a:srgbClr val="000000"/>
                        </a:solidFill>
                        <a:latin typeface="Calibri"/>
                      </a:endParaRPr>
                    </a:p>
                  </a:txBody>
                  <a:tcPr marL="8016" marR="8016" marT="8016" marB="0" anchor="ctr">
                    <a:lnL w="6350" cap="flat" cmpd="sng" algn="ctr">
                      <a:solidFill>
                        <a:srgbClr val="000000"/>
                      </a:solidFill>
                      <a:prstDash val="solid"/>
                      <a:round/>
                      <a:headEnd type="none" w="med" len="med"/>
                      <a:tailEnd type="none" w="med" len="med"/>
                    </a:lnL>
                    <a:lnR>
                      <a:noFill/>
                    </a:lnR>
                    <a:lnT w="6350" cap="flat" cmpd="sng" algn="ctr">
                      <a:solidFill>
                        <a:srgbClr val="000000"/>
                      </a:solidFill>
                      <a:prstDash val="solid"/>
                      <a:round/>
                      <a:headEnd type="none" w="med" len="med"/>
                      <a:tailEnd type="none" w="med" len="med"/>
                    </a:lnT>
                    <a:lnB>
                      <a:noFill/>
                    </a:lnB>
                  </a:tcPr>
                </a:tc>
                <a:tc>
                  <a:txBody>
                    <a:bodyPr/>
                    <a:lstStyle/>
                    <a:p>
                      <a:pPr algn="l" fontAlgn="ctr"/>
                      <a:r>
                        <a:rPr lang="de-DE" sz="1000" b="0" i="0" u="none" strike="noStrike" dirty="0">
                          <a:solidFill>
                            <a:srgbClr val="000000"/>
                          </a:solidFill>
                          <a:latin typeface="Calibri"/>
                        </a:rPr>
                        <a:t> </a:t>
                      </a:r>
                    </a:p>
                  </a:txBody>
                  <a:tcPr marL="8016" marR="8016" marT="8016" marB="0" anchor="ctr">
                    <a:lnL>
                      <a:noFill/>
                    </a:lnL>
                    <a:lnR w="6350" cap="flat" cmpd="sng" algn="ctr">
                      <a:solidFill>
                        <a:srgbClr val="000000"/>
                      </a:solidFill>
                      <a:prstDash val="dot"/>
                      <a:round/>
                      <a:headEnd type="none" w="med" len="med"/>
                      <a:tailEnd type="none" w="med" len="med"/>
                    </a:lnR>
                    <a:lnT w="6350" cap="flat" cmpd="sng" algn="ctr">
                      <a:solidFill>
                        <a:srgbClr val="000000"/>
                      </a:solidFill>
                      <a:prstDash val="solid"/>
                      <a:round/>
                      <a:headEnd type="none" w="med" len="med"/>
                      <a:tailEnd type="none" w="med" len="med"/>
                    </a:lnT>
                    <a:lnB>
                      <a:noFill/>
                    </a:lnB>
                  </a:tcPr>
                </a:tc>
              </a:tr>
              <a:tr h="187545">
                <a:tc>
                  <a:txBody>
                    <a:bodyPr/>
                    <a:lstStyle/>
                    <a:p>
                      <a:pPr algn="l" fontAlgn="ctr"/>
                      <a:r>
                        <a:rPr lang="ru-RU" sz="1000" b="0" i="0" u="none" strike="noStrike" dirty="0" smtClean="0">
                          <a:solidFill>
                            <a:srgbClr val="000000"/>
                          </a:solidFill>
                          <a:latin typeface="Calibri"/>
                        </a:rPr>
                        <a:t>Австрия</a:t>
                      </a:r>
                      <a:endParaRPr lang="de-DE" sz="1000" b="0" i="0" u="none" strike="noStrike" dirty="0">
                        <a:solidFill>
                          <a:srgbClr val="000000"/>
                        </a:solidFill>
                        <a:latin typeface="Calibri"/>
                      </a:endParaRPr>
                    </a:p>
                  </a:txBody>
                  <a:tcPr marL="8016" marR="8016" marT="8016" marB="0" anchor="ctr">
                    <a:lnL>
                      <a:noFill/>
                    </a:lnL>
                    <a:lnR w="6350" cap="flat" cmpd="sng" algn="ctr">
                      <a:solidFill>
                        <a:srgbClr val="000000"/>
                      </a:solidFill>
                      <a:prstDash val="solid"/>
                      <a:round/>
                      <a:headEnd type="none" w="med" len="med"/>
                      <a:tailEnd type="none" w="med" len="med"/>
                    </a:lnR>
                    <a:lnT>
                      <a:noFill/>
                    </a:lnT>
                    <a:lnB w="6350" cap="flat" cmpd="sng" algn="ctr">
                      <a:solidFill>
                        <a:srgbClr val="000000"/>
                      </a:solidFill>
                      <a:prstDash val="dot"/>
                      <a:round/>
                      <a:headEnd type="none" w="med" len="med"/>
                      <a:tailEnd type="none" w="med" len="med"/>
                    </a:lnB>
                  </a:tcPr>
                </a:tc>
                <a:tc>
                  <a:txBody>
                    <a:bodyPr/>
                    <a:lstStyle/>
                    <a:p>
                      <a:pPr algn="l" fontAlgn="b"/>
                      <a:r>
                        <a:rPr lang="de-DE" sz="800" b="0" i="0" u="none" strike="noStrike" dirty="0">
                          <a:solidFill>
                            <a:srgbClr val="000000"/>
                          </a:solidFill>
                          <a:latin typeface="Calibri"/>
                        </a:rPr>
                        <a:t> </a:t>
                      </a:r>
                    </a:p>
                  </a:txBody>
                  <a:tcPr marL="8016" marR="8016" marT="8016" marB="0" anchor="b">
                    <a:lnL w="6350" cap="flat" cmpd="sng" algn="ctr">
                      <a:solidFill>
                        <a:srgbClr val="000000"/>
                      </a:solidFill>
                      <a:prstDash val="solid"/>
                      <a:round/>
                      <a:headEnd type="none" w="med" len="med"/>
                      <a:tailEnd type="none" w="med" len="med"/>
                    </a:lnL>
                    <a:lnR w="6350" cap="flat" cmpd="sng" algn="ctr">
                      <a:solidFill>
                        <a:srgbClr val="000000"/>
                      </a:solidFill>
                      <a:prstDash val="dot"/>
                      <a:round/>
                      <a:headEnd type="none" w="med" len="med"/>
                      <a:tailEnd type="none" w="med" len="med"/>
                    </a:lnR>
                    <a:lnT>
                      <a:noFill/>
                    </a:lnT>
                    <a:lnB w="6350" cap="flat" cmpd="sng" algn="ctr">
                      <a:solidFill>
                        <a:srgbClr val="000000"/>
                      </a:solidFill>
                      <a:prstDash val="dot"/>
                      <a:round/>
                      <a:headEnd type="none" w="med" len="med"/>
                      <a:tailEnd type="none" w="med" len="med"/>
                    </a:lnB>
                  </a:tcPr>
                </a:tc>
                <a:tc>
                  <a:txBody>
                    <a:bodyPr/>
                    <a:lstStyle/>
                    <a:p>
                      <a:pPr algn="l" fontAlgn="b"/>
                      <a:r>
                        <a:rPr lang="de-DE" sz="800" b="0" i="0" u="none" strike="noStrike" dirty="0">
                          <a:solidFill>
                            <a:srgbClr val="000000"/>
                          </a:solidFill>
                          <a:latin typeface="Calibri"/>
                        </a:rPr>
                        <a:t> </a:t>
                      </a:r>
                    </a:p>
                  </a:txBody>
                  <a:tcPr marL="8016" marR="8016" marT="8016" marB="0" anchor="b">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a:noFill/>
                    </a:lnT>
                    <a:lnB w="6350" cap="flat" cmpd="sng" algn="ctr">
                      <a:solidFill>
                        <a:srgbClr val="000000"/>
                      </a:solidFill>
                      <a:prstDash val="dot"/>
                      <a:round/>
                      <a:headEnd type="none" w="med" len="med"/>
                      <a:tailEnd type="none" w="med" len="med"/>
                    </a:lnB>
                  </a:tcPr>
                </a:tc>
                <a:tc>
                  <a:txBody>
                    <a:bodyPr/>
                    <a:lstStyle/>
                    <a:p>
                      <a:pPr algn="l" fontAlgn="b"/>
                      <a:r>
                        <a:rPr lang="de-DE" sz="800" b="0" i="0" u="none" strike="noStrike" dirty="0">
                          <a:solidFill>
                            <a:srgbClr val="000000"/>
                          </a:solidFill>
                          <a:latin typeface="Calibri"/>
                        </a:rPr>
                        <a:t> </a:t>
                      </a:r>
                    </a:p>
                  </a:txBody>
                  <a:tcPr marL="8016" marR="8016" marT="8016" marB="0" anchor="b">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a:noFill/>
                    </a:lnT>
                    <a:lnB w="6350" cap="flat" cmpd="sng" algn="ctr">
                      <a:solidFill>
                        <a:srgbClr val="000000"/>
                      </a:solidFill>
                      <a:prstDash val="dot"/>
                      <a:round/>
                      <a:headEnd type="none" w="med" len="med"/>
                      <a:tailEnd type="none" w="med" len="med"/>
                    </a:lnB>
                  </a:tcPr>
                </a:tc>
                <a:tc>
                  <a:txBody>
                    <a:bodyPr/>
                    <a:lstStyle/>
                    <a:p>
                      <a:pPr algn="l" fontAlgn="b"/>
                      <a:r>
                        <a:rPr lang="de-DE" sz="800" b="0" i="0" u="none" strike="noStrike" dirty="0">
                          <a:solidFill>
                            <a:srgbClr val="000000"/>
                          </a:solidFill>
                          <a:latin typeface="Calibri"/>
                        </a:rPr>
                        <a:t> </a:t>
                      </a:r>
                    </a:p>
                  </a:txBody>
                  <a:tcPr marL="8016" marR="8016" marT="8016" marB="0" anchor="b">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a:noFill/>
                    </a:lnT>
                    <a:lnB w="6350" cap="flat" cmpd="sng" algn="ctr">
                      <a:solidFill>
                        <a:srgbClr val="000000"/>
                      </a:solidFill>
                      <a:prstDash val="dot"/>
                      <a:round/>
                      <a:headEnd type="none" w="med" len="med"/>
                      <a:tailEnd type="none" w="med" len="med"/>
                    </a:lnB>
                  </a:tcPr>
                </a:tc>
                <a:tc>
                  <a:txBody>
                    <a:bodyPr/>
                    <a:lstStyle/>
                    <a:p>
                      <a:pPr algn="l" fontAlgn="b"/>
                      <a:r>
                        <a:rPr lang="de-DE" sz="800" b="0" i="0" u="none" strike="noStrike" dirty="0">
                          <a:solidFill>
                            <a:srgbClr val="000000"/>
                          </a:solidFill>
                          <a:latin typeface="Calibri"/>
                        </a:rPr>
                        <a:t> </a:t>
                      </a:r>
                    </a:p>
                  </a:txBody>
                  <a:tcPr marL="8016" marR="8016" marT="8016" marB="0" anchor="b">
                    <a:lnL w="6350" cap="flat" cmpd="sng" algn="ctr">
                      <a:solidFill>
                        <a:srgbClr val="000000"/>
                      </a:solidFill>
                      <a:prstDash val="dot"/>
                      <a:round/>
                      <a:headEnd type="none" w="med" len="med"/>
                      <a:tailEnd type="none" w="med" len="med"/>
                    </a:lnL>
                    <a:lnR w="6350" cap="flat" cmpd="sng" algn="ctr">
                      <a:solidFill>
                        <a:srgbClr val="000000"/>
                      </a:solidFill>
                      <a:prstDash val="solid"/>
                      <a:round/>
                      <a:headEnd type="none" w="med" len="med"/>
                      <a:tailEnd type="none" w="med" len="med"/>
                    </a:lnR>
                    <a:lnT>
                      <a:noFill/>
                    </a:lnT>
                    <a:lnB w="6350" cap="flat" cmpd="sng" algn="ctr">
                      <a:solidFill>
                        <a:srgbClr val="000000"/>
                      </a:solidFill>
                      <a:prstDash val="dot"/>
                      <a:round/>
                      <a:headEnd type="none" w="med" len="med"/>
                      <a:tailEnd type="none" w="med" len="med"/>
                    </a:lnB>
                  </a:tcPr>
                </a:tc>
                <a:tc>
                  <a:txBody>
                    <a:bodyPr/>
                    <a:lstStyle/>
                    <a:p>
                      <a:pPr algn="l" fontAlgn="b"/>
                      <a:r>
                        <a:rPr lang="de-DE" sz="800" b="0" i="0" u="none" strike="noStrike" dirty="0">
                          <a:solidFill>
                            <a:srgbClr val="000000"/>
                          </a:solidFill>
                          <a:latin typeface="Calibri"/>
                        </a:rPr>
                        <a:t> </a:t>
                      </a:r>
                    </a:p>
                  </a:txBody>
                  <a:tcPr marL="8016" marR="8016" marT="8016" marB="0" anchor="b">
                    <a:lnL w="6350" cap="flat" cmpd="sng" algn="ctr">
                      <a:solidFill>
                        <a:srgbClr val="000000"/>
                      </a:solidFill>
                      <a:prstDash val="solid"/>
                      <a:round/>
                      <a:headEnd type="none" w="med" len="med"/>
                      <a:tailEnd type="none" w="med" len="med"/>
                    </a:lnL>
                    <a:lnR w="6350" cap="flat" cmpd="sng" algn="ctr">
                      <a:solidFill>
                        <a:srgbClr val="000000"/>
                      </a:solidFill>
                      <a:prstDash val="dot"/>
                      <a:round/>
                      <a:headEnd type="none" w="med" len="med"/>
                      <a:tailEnd type="none" w="med" len="med"/>
                    </a:lnR>
                    <a:lnT>
                      <a:noFill/>
                    </a:lnT>
                    <a:lnB w="6350" cap="flat" cmpd="sng" algn="ctr">
                      <a:solidFill>
                        <a:srgbClr val="000000"/>
                      </a:solidFill>
                      <a:prstDash val="dot"/>
                      <a:round/>
                      <a:headEnd type="none" w="med" len="med"/>
                      <a:tailEnd type="none" w="med" len="med"/>
                    </a:lnB>
                  </a:tcPr>
                </a:tc>
                <a:tc>
                  <a:txBody>
                    <a:bodyPr/>
                    <a:lstStyle/>
                    <a:p>
                      <a:pPr algn="l" fontAlgn="b"/>
                      <a:r>
                        <a:rPr lang="de-DE" sz="800" b="0" i="0" u="none" strike="noStrike" dirty="0">
                          <a:solidFill>
                            <a:srgbClr val="000000"/>
                          </a:solidFill>
                          <a:latin typeface="Calibri"/>
                        </a:rPr>
                        <a:t> </a:t>
                      </a:r>
                    </a:p>
                  </a:txBody>
                  <a:tcPr marL="8016" marR="8016" marT="8016" marB="0" anchor="b">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a:noFill/>
                    </a:lnT>
                    <a:lnB w="6350" cap="flat" cmpd="sng" algn="ctr">
                      <a:solidFill>
                        <a:srgbClr val="000000"/>
                      </a:solidFill>
                      <a:prstDash val="dot"/>
                      <a:round/>
                      <a:headEnd type="none" w="med" len="med"/>
                      <a:tailEnd type="none" w="med" len="med"/>
                    </a:lnB>
                  </a:tcPr>
                </a:tc>
                <a:tc>
                  <a:txBody>
                    <a:bodyPr/>
                    <a:lstStyle/>
                    <a:p>
                      <a:pPr algn="l" fontAlgn="b"/>
                      <a:r>
                        <a:rPr lang="de-DE" sz="800" b="0" i="0" u="none" strike="noStrike" dirty="0">
                          <a:solidFill>
                            <a:srgbClr val="000000"/>
                          </a:solidFill>
                          <a:latin typeface="Calibri"/>
                        </a:rPr>
                        <a:t> </a:t>
                      </a:r>
                    </a:p>
                  </a:txBody>
                  <a:tcPr marL="8016" marR="8016" marT="8016" marB="0" anchor="b">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a:noFill/>
                    </a:lnT>
                    <a:lnB w="6350" cap="flat" cmpd="sng" algn="ctr">
                      <a:solidFill>
                        <a:srgbClr val="000000"/>
                      </a:solidFill>
                      <a:prstDash val="dot"/>
                      <a:round/>
                      <a:headEnd type="none" w="med" len="med"/>
                      <a:tailEnd type="none" w="med" len="med"/>
                    </a:lnB>
                  </a:tcPr>
                </a:tc>
                <a:tc>
                  <a:txBody>
                    <a:bodyPr/>
                    <a:lstStyle/>
                    <a:p>
                      <a:pPr algn="l" fontAlgn="b"/>
                      <a:r>
                        <a:rPr lang="de-DE" sz="800" b="0" i="0" u="none" strike="noStrike" dirty="0">
                          <a:solidFill>
                            <a:srgbClr val="000000"/>
                          </a:solidFill>
                          <a:latin typeface="Calibri"/>
                        </a:rPr>
                        <a:t> </a:t>
                      </a:r>
                    </a:p>
                  </a:txBody>
                  <a:tcPr marL="8016" marR="8016" marT="8016" marB="0" anchor="b">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a:noFill/>
                    </a:lnT>
                    <a:lnB w="6350" cap="flat" cmpd="sng" algn="ctr">
                      <a:solidFill>
                        <a:srgbClr val="000000"/>
                      </a:solidFill>
                      <a:prstDash val="dot"/>
                      <a:round/>
                      <a:headEnd type="none" w="med" len="med"/>
                      <a:tailEnd type="none" w="med" len="med"/>
                    </a:lnB>
                  </a:tcPr>
                </a:tc>
                <a:tc>
                  <a:txBody>
                    <a:bodyPr/>
                    <a:lstStyle/>
                    <a:p>
                      <a:pPr algn="l" fontAlgn="b"/>
                      <a:r>
                        <a:rPr lang="de-DE" sz="800" b="0" i="0" u="none" strike="noStrike" dirty="0">
                          <a:solidFill>
                            <a:srgbClr val="000000"/>
                          </a:solidFill>
                          <a:latin typeface="Calibri"/>
                        </a:rPr>
                        <a:t> </a:t>
                      </a:r>
                    </a:p>
                  </a:txBody>
                  <a:tcPr marL="8016" marR="8016" marT="8016" marB="0" anchor="b">
                    <a:lnL w="6350" cap="flat" cmpd="sng" algn="ctr">
                      <a:solidFill>
                        <a:srgbClr val="000000"/>
                      </a:solidFill>
                      <a:prstDash val="dot"/>
                      <a:round/>
                      <a:headEnd type="none" w="med" len="med"/>
                      <a:tailEnd type="none" w="med" len="med"/>
                    </a:lnL>
                    <a:lnR w="6350" cap="flat" cmpd="sng" algn="ctr">
                      <a:solidFill>
                        <a:srgbClr val="000000"/>
                      </a:solidFill>
                      <a:prstDash val="solid"/>
                      <a:round/>
                      <a:headEnd type="none" w="med" len="med"/>
                      <a:tailEnd type="none" w="med" len="med"/>
                    </a:lnR>
                    <a:lnT>
                      <a:noFill/>
                    </a:lnT>
                    <a:lnB w="6350" cap="flat" cmpd="sng" algn="ctr">
                      <a:solidFill>
                        <a:srgbClr val="000000"/>
                      </a:solidFill>
                      <a:prstDash val="dot"/>
                      <a:round/>
                      <a:headEnd type="none" w="med" len="med"/>
                      <a:tailEnd type="none" w="med" len="med"/>
                    </a:lnB>
                  </a:tcPr>
                </a:tc>
                <a:tc>
                  <a:txBody>
                    <a:bodyPr/>
                    <a:lstStyle/>
                    <a:p>
                      <a:pPr algn="l" fontAlgn="b"/>
                      <a:r>
                        <a:rPr lang="de-DE" sz="800" b="0" i="0" u="none" strike="noStrike" dirty="0">
                          <a:solidFill>
                            <a:srgbClr val="000000"/>
                          </a:solidFill>
                          <a:latin typeface="Calibri"/>
                        </a:rPr>
                        <a:t> </a:t>
                      </a:r>
                    </a:p>
                  </a:txBody>
                  <a:tcPr marL="8016" marR="8016" marT="8016" marB="0" anchor="b">
                    <a:lnL w="6350" cap="flat" cmpd="sng" algn="ctr">
                      <a:solidFill>
                        <a:srgbClr val="000000"/>
                      </a:solidFill>
                      <a:prstDash val="solid"/>
                      <a:round/>
                      <a:headEnd type="none" w="med" len="med"/>
                      <a:tailEnd type="none" w="med" len="med"/>
                    </a:lnL>
                    <a:lnR w="6350" cap="flat" cmpd="sng" algn="ctr">
                      <a:solidFill>
                        <a:srgbClr val="000000"/>
                      </a:solidFill>
                      <a:prstDash val="dot"/>
                      <a:round/>
                      <a:headEnd type="none" w="med" len="med"/>
                      <a:tailEnd type="none" w="med" len="med"/>
                    </a:lnR>
                    <a:lnT>
                      <a:noFill/>
                    </a:lnT>
                    <a:lnB w="6350" cap="flat" cmpd="sng" algn="ctr">
                      <a:solidFill>
                        <a:srgbClr val="000000"/>
                      </a:solidFill>
                      <a:prstDash val="dot"/>
                      <a:round/>
                      <a:headEnd type="none" w="med" len="med"/>
                      <a:tailEnd type="none" w="med" len="med"/>
                    </a:lnB>
                  </a:tcPr>
                </a:tc>
                <a:tc>
                  <a:txBody>
                    <a:bodyPr/>
                    <a:lstStyle/>
                    <a:p>
                      <a:pPr algn="l" fontAlgn="b"/>
                      <a:r>
                        <a:rPr lang="de-DE" sz="800" b="0" i="0" u="none" strike="noStrike" dirty="0">
                          <a:solidFill>
                            <a:srgbClr val="000000"/>
                          </a:solidFill>
                          <a:latin typeface="Calibri"/>
                        </a:rPr>
                        <a:t> </a:t>
                      </a:r>
                    </a:p>
                  </a:txBody>
                  <a:tcPr marL="8016" marR="8016" marT="8016" marB="0" anchor="b">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a:noFill/>
                    </a:lnT>
                    <a:lnB w="6350" cap="flat" cmpd="sng" algn="ctr">
                      <a:solidFill>
                        <a:srgbClr val="000000"/>
                      </a:solidFill>
                      <a:prstDash val="dot"/>
                      <a:round/>
                      <a:headEnd type="none" w="med" len="med"/>
                      <a:tailEnd type="none" w="med" len="med"/>
                    </a:lnB>
                  </a:tcPr>
                </a:tc>
                <a:tc>
                  <a:txBody>
                    <a:bodyPr/>
                    <a:lstStyle/>
                    <a:p>
                      <a:pPr algn="l" fontAlgn="b"/>
                      <a:r>
                        <a:rPr lang="de-DE" sz="800" b="0" i="0" u="none" strike="noStrike" dirty="0">
                          <a:solidFill>
                            <a:srgbClr val="000000"/>
                          </a:solidFill>
                          <a:latin typeface="Calibri"/>
                        </a:rPr>
                        <a:t> </a:t>
                      </a:r>
                    </a:p>
                  </a:txBody>
                  <a:tcPr marL="8016" marR="8016" marT="8016" marB="0" anchor="b">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a:noFill/>
                    </a:lnT>
                    <a:lnB w="6350" cap="flat" cmpd="sng" algn="ctr">
                      <a:solidFill>
                        <a:srgbClr val="000000"/>
                      </a:solidFill>
                      <a:prstDash val="dot"/>
                      <a:round/>
                      <a:headEnd type="none" w="med" len="med"/>
                      <a:tailEnd type="none" w="med" len="med"/>
                    </a:lnB>
                  </a:tcPr>
                </a:tc>
                <a:tc>
                  <a:txBody>
                    <a:bodyPr/>
                    <a:lstStyle/>
                    <a:p>
                      <a:pPr algn="l" fontAlgn="b"/>
                      <a:r>
                        <a:rPr lang="de-DE" sz="800" b="0" i="0" u="none" strike="noStrike" dirty="0">
                          <a:solidFill>
                            <a:srgbClr val="000000"/>
                          </a:solidFill>
                          <a:latin typeface="Calibri"/>
                        </a:rPr>
                        <a:t> </a:t>
                      </a:r>
                    </a:p>
                  </a:txBody>
                  <a:tcPr marL="8016" marR="8016" marT="8016" marB="0" anchor="b">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a:noFill/>
                    </a:lnT>
                    <a:lnB w="6350" cap="flat" cmpd="sng" algn="ctr">
                      <a:solidFill>
                        <a:srgbClr val="000000"/>
                      </a:solidFill>
                      <a:prstDash val="dot"/>
                      <a:round/>
                      <a:headEnd type="none" w="med" len="med"/>
                      <a:tailEnd type="none" w="med" len="med"/>
                    </a:lnB>
                  </a:tcPr>
                </a:tc>
                <a:tc>
                  <a:txBody>
                    <a:bodyPr/>
                    <a:lstStyle/>
                    <a:p>
                      <a:pPr algn="l" fontAlgn="b"/>
                      <a:r>
                        <a:rPr lang="de-DE" sz="800" b="0" i="0" u="none" strike="noStrike" dirty="0">
                          <a:solidFill>
                            <a:srgbClr val="000000"/>
                          </a:solidFill>
                          <a:latin typeface="Calibri"/>
                        </a:rPr>
                        <a:t> </a:t>
                      </a:r>
                    </a:p>
                  </a:txBody>
                  <a:tcPr marL="8016" marR="8016" marT="8016" marB="0" anchor="b">
                    <a:lnL w="6350" cap="flat" cmpd="sng" algn="ctr">
                      <a:solidFill>
                        <a:srgbClr val="000000"/>
                      </a:solidFill>
                      <a:prstDash val="dot"/>
                      <a:round/>
                      <a:headEnd type="none" w="med" len="med"/>
                      <a:tailEnd type="none" w="med" len="med"/>
                    </a:lnL>
                    <a:lnR w="6350" cap="flat" cmpd="sng" algn="ctr">
                      <a:solidFill>
                        <a:srgbClr val="000000"/>
                      </a:solidFill>
                      <a:prstDash val="solid"/>
                      <a:round/>
                      <a:headEnd type="none" w="med" len="med"/>
                      <a:tailEnd type="none" w="med" len="med"/>
                    </a:lnR>
                    <a:lnT>
                      <a:noFill/>
                    </a:lnT>
                    <a:lnB w="6350" cap="flat" cmpd="sng" algn="ctr">
                      <a:solidFill>
                        <a:srgbClr val="000000"/>
                      </a:solidFill>
                      <a:prstDash val="dot"/>
                      <a:round/>
                      <a:headEnd type="none" w="med" len="med"/>
                      <a:tailEnd type="none" w="med" len="med"/>
                    </a:lnB>
                  </a:tcPr>
                </a:tc>
                <a:tc>
                  <a:txBody>
                    <a:bodyPr/>
                    <a:lstStyle/>
                    <a:p>
                      <a:pPr algn="l" fontAlgn="b"/>
                      <a:r>
                        <a:rPr lang="de-DE" sz="800" b="0" i="0" u="none" strike="noStrike" dirty="0">
                          <a:solidFill>
                            <a:srgbClr val="000000"/>
                          </a:solidFill>
                          <a:latin typeface="Calibri"/>
                        </a:rPr>
                        <a:t> </a:t>
                      </a:r>
                    </a:p>
                  </a:txBody>
                  <a:tcPr marL="8016" marR="8016" marT="8016" marB="0" anchor="b">
                    <a:lnL w="6350" cap="flat" cmpd="sng" algn="ctr">
                      <a:solidFill>
                        <a:srgbClr val="000000"/>
                      </a:solidFill>
                      <a:prstDash val="solid"/>
                      <a:round/>
                      <a:headEnd type="none" w="med" len="med"/>
                      <a:tailEnd type="none" w="med" len="med"/>
                    </a:lnL>
                    <a:lnR w="6350" cap="flat" cmpd="sng" algn="ctr">
                      <a:solidFill>
                        <a:srgbClr val="000000"/>
                      </a:solidFill>
                      <a:prstDash val="dot"/>
                      <a:round/>
                      <a:headEnd type="none" w="med" len="med"/>
                      <a:tailEnd type="none" w="med" len="med"/>
                    </a:lnR>
                    <a:lnT>
                      <a:noFill/>
                    </a:lnT>
                    <a:lnB w="6350" cap="flat" cmpd="sng" algn="ctr">
                      <a:solidFill>
                        <a:srgbClr val="000000"/>
                      </a:solidFill>
                      <a:prstDash val="dot"/>
                      <a:round/>
                      <a:headEnd type="none" w="med" len="med"/>
                      <a:tailEnd type="none" w="med" len="med"/>
                    </a:lnB>
                  </a:tcPr>
                </a:tc>
                <a:tc>
                  <a:txBody>
                    <a:bodyPr/>
                    <a:lstStyle/>
                    <a:p>
                      <a:pPr algn="l" fontAlgn="b"/>
                      <a:r>
                        <a:rPr lang="de-DE" sz="800" b="0" i="0" u="none" strike="noStrike" dirty="0">
                          <a:solidFill>
                            <a:srgbClr val="000000"/>
                          </a:solidFill>
                          <a:latin typeface="Calibri"/>
                        </a:rPr>
                        <a:t> </a:t>
                      </a:r>
                    </a:p>
                  </a:txBody>
                  <a:tcPr marL="8016" marR="8016" marT="8016" marB="0" anchor="b">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a:noFill/>
                    </a:lnT>
                    <a:lnB w="6350" cap="flat" cmpd="sng" algn="ctr">
                      <a:solidFill>
                        <a:srgbClr val="000000"/>
                      </a:solidFill>
                      <a:prstDash val="dot"/>
                      <a:round/>
                      <a:headEnd type="none" w="med" len="med"/>
                      <a:tailEnd type="none" w="med" len="med"/>
                    </a:lnB>
                  </a:tcPr>
                </a:tc>
                <a:tc>
                  <a:txBody>
                    <a:bodyPr/>
                    <a:lstStyle/>
                    <a:p>
                      <a:pPr algn="l" fontAlgn="b"/>
                      <a:r>
                        <a:rPr lang="de-DE" sz="800" b="0" i="0" u="none" strike="noStrike" dirty="0">
                          <a:solidFill>
                            <a:srgbClr val="000000"/>
                          </a:solidFill>
                          <a:latin typeface="Calibri"/>
                        </a:rPr>
                        <a:t> </a:t>
                      </a:r>
                    </a:p>
                  </a:txBody>
                  <a:tcPr marL="8016" marR="8016" marT="8016" marB="0" anchor="b">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a:noFill/>
                    </a:lnT>
                    <a:lnB w="6350" cap="flat" cmpd="sng" algn="ctr">
                      <a:solidFill>
                        <a:srgbClr val="000000"/>
                      </a:solidFill>
                      <a:prstDash val="dot"/>
                      <a:round/>
                      <a:headEnd type="none" w="med" len="med"/>
                      <a:tailEnd type="none" w="med" len="med"/>
                    </a:lnB>
                    <a:pattFill prst="pct75">
                      <a:fgClr>
                        <a:srgbClr val="000000"/>
                      </a:fgClr>
                      <a:bgClr>
                        <a:srgbClr val="FFFFFF"/>
                      </a:bgClr>
                    </a:pattFill>
                  </a:tcPr>
                </a:tc>
                <a:tc>
                  <a:txBody>
                    <a:bodyPr/>
                    <a:lstStyle/>
                    <a:p>
                      <a:pPr algn="l" fontAlgn="b"/>
                      <a:r>
                        <a:rPr lang="de-DE" sz="800" b="0" i="0" u="none" strike="noStrike" dirty="0">
                          <a:solidFill>
                            <a:srgbClr val="000000"/>
                          </a:solidFill>
                          <a:latin typeface="Calibri"/>
                        </a:rPr>
                        <a:t> </a:t>
                      </a:r>
                    </a:p>
                  </a:txBody>
                  <a:tcPr marL="8016" marR="8016" marT="8016" marB="0" anchor="b">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a:noFill/>
                    </a:lnT>
                    <a:lnB w="6350" cap="flat" cmpd="sng" algn="ctr">
                      <a:solidFill>
                        <a:srgbClr val="000000"/>
                      </a:solidFill>
                      <a:prstDash val="dot"/>
                      <a:round/>
                      <a:headEnd type="none" w="med" len="med"/>
                      <a:tailEnd type="none" w="med" len="med"/>
                    </a:lnB>
                    <a:pattFill prst="pct75">
                      <a:fgClr>
                        <a:srgbClr val="000000"/>
                      </a:fgClr>
                      <a:bgClr>
                        <a:srgbClr val="FFFFFF"/>
                      </a:bgClr>
                    </a:pattFill>
                  </a:tcPr>
                </a:tc>
                <a:tc>
                  <a:txBody>
                    <a:bodyPr/>
                    <a:lstStyle/>
                    <a:p>
                      <a:pPr algn="l" fontAlgn="b"/>
                      <a:r>
                        <a:rPr lang="de-DE" sz="800" b="0" i="0" u="none" strike="noStrike" dirty="0">
                          <a:solidFill>
                            <a:srgbClr val="000000"/>
                          </a:solidFill>
                          <a:latin typeface="Calibri"/>
                        </a:rPr>
                        <a:t> </a:t>
                      </a:r>
                    </a:p>
                  </a:txBody>
                  <a:tcPr marL="8016" marR="8016" marT="8016" marB="0" anchor="b">
                    <a:lnL w="6350" cap="flat" cmpd="sng" algn="ctr">
                      <a:solidFill>
                        <a:srgbClr val="000000"/>
                      </a:solidFill>
                      <a:prstDash val="dot"/>
                      <a:round/>
                      <a:headEnd type="none" w="med" len="med"/>
                      <a:tailEnd type="none" w="med" len="med"/>
                    </a:lnL>
                    <a:lnR>
                      <a:noFill/>
                    </a:lnR>
                    <a:lnT>
                      <a:noFill/>
                    </a:lnT>
                    <a:lnB w="6350" cap="flat" cmpd="sng" algn="ctr">
                      <a:solidFill>
                        <a:srgbClr val="000000"/>
                      </a:solidFill>
                      <a:prstDash val="dot"/>
                      <a:round/>
                      <a:headEnd type="none" w="med" len="med"/>
                      <a:tailEnd type="none" w="med" len="med"/>
                    </a:lnB>
                    <a:pattFill prst="pct75">
                      <a:fgClr>
                        <a:srgbClr val="000000"/>
                      </a:fgClr>
                      <a:bgClr>
                        <a:srgbClr val="FFFFFF"/>
                      </a:bgClr>
                    </a:pattFill>
                  </a:tcPr>
                </a:tc>
                <a:tc>
                  <a:txBody>
                    <a:bodyPr/>
                    <a:lstStyle/>
                    <a:p>
                      <a:pPr algn="l" fontAlgn="b"/>
                      <a:r>
                        <a:rPr lang="de-DE" sz="800" b="0" i="0" u="none" strike="noStrike" dirty="0">
                          <a:solidFill>
                            <a:srgbClr val="000000"/>
                          </a:solidFill>
                          <a:latin typeface="Calibri"/>
                        </a:rPr>
                        <a:t> </a:t>
                      </a:r>
                    </a:p>
                  </a:txBody>
                  <a:tcPr marL="8016" marR="8016" marT="8016" marB="0" anchor="b">
                    <a:lnL>
                      <a:noFill/>
                    </a:lnL>
                    <a:lnR w="6350" cap="flat" cmpd="sng" algn="ctr">
                      <a:solidFill>
                        <a:srgbClr val="000000"/>
                      </a:solidFill>
                      <a:prstDash val="dot"/>
                      <a:round/>
                      <a:headEnd type="none" w="med" len="med"/>
                      <a:tailEnd type="none" w="med" len="med"/>
                    </a:lnR>
                    <a:lnT>
                      <a:noFill/>
                    </a:lnT>
                    <a:lnB w="6350" cap="flat" cmpd="sng" algn="ctr">
                      <a:solidFill>
                        <a:srgbClr val="000000"/>
                      </a:solidFill>
                      <a:prstDash val="dot"/>
                      <a:round/>
                      <a:headEnd type="none" w="med" len="med"/>
                      <a:tailEnd type="none" w="med" len="med"/>
                    </a:lnB>
                    <a:pattFill prst="pct75">
                      <a:fgClr>
                        <a:srgbClr val="000000"/>
                      </a:fgClr>
                      <a:bgClr>
                        <a:srgbClr val="FFFFFF"/>
                      </a:bgClr>
                    </a:pattFill>
                  </a:tcPr>
                </a:tc>
                <a:tc>
                  <a:txBody>
                    <a:bodyPr/>
                    <a:lstStyle/>
                    <a:p>
                      <a:pPr algn="l" fontAlgn="b"/>
                      <a:r>
                        <a:rPr lang="de-DE" sz="800" b="0" i="0" u="none" strike="noStrike" dirty="0">
                          <a:solidFill>
                            <a:srgbClr val="000000"/>
                          </a:solidFill>
                          <a:latin typeface="Calibri"/>
                        </a:rPr>
                        <a:t> </a:t>
                      </a:r>
                    </a:p>
                  </a:txBody>
                  <a:tcPr marL="8016" marR="8016" marT="8016" marB="0" anchor="b">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a:noFill/>
                    </a:lnT>
                    <a:lnB w="6350" cap="flat" cmpd="sng" algn="ctr">
                      <a:solidFill>
                        <a:srgbClr val="000000"/>
                      </a:solidFill>
                      <a:prstDash val="dot"/>
                      <a:round/>
                      <a:headEnd type="none" w="med" len="med"/>
                      <a:tailEnd type="none" w="med" len="med"/>
                    </a:lnB>
                    <a:pattFill prst="pct75">
                      <a:fgClr>
                        <a:srgbClr val="000000"/>
                      </a:fgClr>
                      <a:bgClr>
                        <a:srgbClr val="FFFFFF"/>
                      </a:bgClr>
                    </a:pattFill>
                  </a:tcPr>
                </a:tc>
                <a:tc>
                  <a:txBody>
                    <a:bodyPr/>
                    <a:lstStyle/>
                    <a:p>
                      <a:pPr algn="l" fontAlgn="b"/>
                      <a:r>
                        <a:rPr lang="de-DE" sz="800" b="0" i="0" u="none" strike="noStrike" dirty="0">
                          <a:solidFill>
                            <a:srgbClr val="000000"/>
                          </a:solidFill>
                          <a:latin typeface="Calibri"/>
                        </a:rPr>
                        <a:t> </a:t>
                      </a:r>
                    </a:p>
                  </a:txBody>
                  <a:tcPr marL="8016" marR="8016" marT="8016" marB="0" anchor="b">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a:noFill/>
                    </a:lnT>
                    <a:lnB w="6350" cap="flat" cmpd="sng" algn="ctr">
                      <a:solidFill>
                        <a:srgbClr val="000000"/>
                      </a:solidFill>
                      <a:prstDash val="dot"/>
                      <a:round/>
                      <a:headEnd type="none" w="med" len="med"/>
                      <a:tailEnd type="none" w="med" len="med"/>
                    </a:lnB>
                    <a:pattFill prst="pct75">
                      <a:fgClr>
                        <a:srgbClr val="000000"/>
                      </a:fgClr>
                      <a:bgClr>
                        <a:srgbClr val="FFFFFF"/>
                      </a:bgClr>
                    </a:pattFill>
                  </a:tcPr>
                </a:tc>
                <a:tc>
                  <a:txBody>
                    <a:bodyPr/>
                    <a:lstStyle/>
                    <a:p>
                      <a:pPr algn="l" fontAlgn="b"/>
                      <a:r>
                        <a:rPr lang="de-DE" sz="800" b="0" i="0" u="none" strike="noStrike" dirty="0">
                          <a:solidFill>
                            <a:srgbClr val="000000"/>
                          </a:solidFill>
                          <a:latin typeface="Calibri"/>
                        </a:rPr>
                        <a:t> </a:t>
                      </a:r>
                    </a:p>
                  </a:txBody>
                  <a:tcPr marL="8016" marR="8016" marT="8016" marB="0" anchor="b">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a:noFill/>
                    </a:lnT>
                    <a:lnB w="6350" cap="flat" cmpd="sng" algn="ctr">
                      <a:solidFill>
                        <a:srgbClr val="000000"/>
                      </a:solidFill>
                      <a:prstDash val="dot"/>
                      <a:round/>
                      <a:headEnd type="none" w="med" len="med"/>
                      <a:tailEnd type="none" w="med" len="med"/>
                    </a:lnB>
                    <a:pattFill prst="pct75">
                      <a:fgClr>
                        <a:srgbClr val="000000"/>
                      </a:fgClr>
                      <a:bgClr>
                        <a:srgbClr val="FFFFFF"/>
                      </a:bgClr>
                    </a:pattFill>
                  </a:tcPr>
                </a:tc>
                <a:tc>
                  <a:txBody>
                    <a:bodyPr/>
                    <a:lstStyle/>
                    <a:p>
                      <a:pPr algn="l" fontAlgn="b"/>
                      <a:r>
                        <a:rPr lang="de-DE" sz="800" b="0" i="0" u="none" strike="noStrike" dirty="0">
                          <a:solidFill>
                            <a:srgbClr val="000000"/>
                          </a:solidFill>
                          <a:latin typeface="Calibri"/>
                        </a:rPr>
                        <a:t> </a:t>
                      </a:r>
                    </a:p>
                  </a:txBody>
                  <a:tcPr marL="8016" marR="8016" marT="8016" marB="0" anchor="b">
                    <a:lnL w="6350" cap="flat" cmpd="sng" algn="ctr">
                      <a:solidFill>
                        <a:srgbClr val="000000"/>
                      </a:solidFill>
                      <a:prstDash val="dot"/>
                      <a:round/>
                      <a:headEnd type="none" w="med" len="med"/>
                      <a:tailEnd type="none" w="med" len="med"/>
                    </a:lnL>
                    <a:lnR>
                      <a:noFill/>
                    </a:lnR>
                    <a:lnT>
                      <a:noFill/>
                    </a:lnT>
                    <a:lnB w="6350" cap="flat" cmpd="sng" algn="ctr">
                      <a:solidFill>
                        <a:srgbClr val="000000"/>
                      </a:solidFill>
                      <a:prstDash val="dot"/>
                      <a:round/>
                      <a:headEnd type="none" w="med" len="med"/>
                      <a:tailEnd type="none" w="med" len="med"/>
                    </a:lnB>
                    <a:pattFill prst="pct75">
                      <a:fgClr>
                        <a:srgbClr val="000000"/>
                      </a:fgClr>
                      <a:bgClr>
                        <a:srgbClr val="FFFFFF"/>
                      </a:bgClr>
                    </a:pattFill>
                  </a:tcPr>
                </a:tc>
                <a:tc>
                  <a:txBody>
                    <a:bodyPr/>
                    <a:lstStyle/>
                    <a:p>
                      <a:pPr algn="l" fontAlgn="b"/>
                      <a:r>
                        <a:rPr lang="de-DE" sz="800" b="0" i="0" u="none" strike="noStrike" dirty="0">
                          <a:solidFill>
                            <a:srgbClr val="000000"/>
                          </a:solidFill>
                          <a:latin typeface="Calibri"/>
                        </a:rPr>
                        <a:t> </a:t>
                      </a:r>
                    </a:p>
                  </a:txBody>
                  <a:tcPr marL="8016" marR="8016" marT="8016" marB="0" anchor="b">
                    <a:lnL>
                      <a:noFill/>
                    </a:lnL>
                    <a:lnR w="6350" cap="flat" cmpd="sng" algn="ctr">
                      <a:solidFill>
                        <a:srgbClr val="000000"/>
                      </a:solidFill>
                      <a:prstDash val="dot"/>
                      <a:round/>
                      <a:headEnd type="none" w="med" len="med"/>
                      <a:tailEnd type="none" w="med" len="med"/>
                    </a:lnR>
                    <a:lnT>
                      <a:noFill/>
                    </a:lnT>
                    <a:lnB w="6350" cap="flat" cmpd="sng" algn="ctr">
                      <a:solidFill>
                        <a:srgbClr val="000000"/>
                      </a:solidFill>
                      <a:prstDash val="dot"/>
                      <a:round/>
                      <a:headEnd type="none" w="med" len="med"/>
                      <a:tailEnd type="none" w="med" len="med"/>
                    </a:lnB>
                    <a:pattFill prst="pct75">
                      <a:fgClr>
                        <a:srgbClr val="000000"/>
                      </a:fgClr>
                      <a:bgClr>
                        <a:srgbClr val="FFFFFF"/>
                      </a:bgClr>
                    </a:pattFill>
                  </a:tcPr>
                </a:tc>
                <a:tc>
                  <a:txBody>
                    <a:bodyPr/>
                    <a:lstStyle/>
                    <a:p>
                      <a:pPr algn="l" fontAlgn="b"/>
                      <a:r>
                        <a:rPr lang="de-DE" sz="800" b="0" i="0" u="none" strike="noStrike" dirty="0" smtClean="0">
                          <a:solidFill>
                            <a:srgbClr val="000000"/>
                          </a:solidFill>
                          <a:latin typeface="Calibri"/>
                        </a:rPr>
                        <a:t> </a:t>
                      </a:r>
                      <a:endParaRPr lang="de-DE" sz="800" b="0" i="0" u="none" strike="noStrike" dirty="0">
                        <a:solidFill>
                          <a:srgbClr val="000000"/>
                        </a:solidFill>
                        <a:latin typeface="Calibri"/>
                      </a:endParaRPr>
                    </a:p>
                  </a:txBody>
                  <a:tcPr marL="8016" marR="8016" marT="8016" marB="0" anchor="b">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a:noFill/>
                    </a:lnT>
                    <a:lnB w="6350" cap="flat" cmpd="sng" algn="ctr">
                      <a:solidFill>
                        <a:srgbClr val="000000"/>
                      </a:solidFill>
                      <a:prstDash val="dot"/>
                      <a:round/>
                      <a:headEnd type="none" w="med" len="med"/>
                      <a:tailEnd type="none" w="med" len="med"/>
                    </a:lnB>
                    <a:pattFill prst="pct75">
                      <a:fgClr>
                        <a:srgbClr val="000000"/>
                      </a:fgClr>
                      <a:bgClr>
                        <a:srgbClr val="FFFFFF"/>
                      </a:bgClr>
                    </a:pattFill>
                  </a:tcPr>
                </a:tc>
                <a:tc>
                  <a:txBody>
                    <a:bodyPr/>
                    <a:lstStyle/>
                    <a:p>
                      <a:pPr algn="l" fontAlgn="b"/>
                      <a:r>
                        <a:rPr lang="de-DE" sz="800" b="0" i="0" u="none" strike="noStrike" dirty="0">
                          <a:solidFill>
                            <a:srgbClr val="000000"/>
                          </a:solidFill>
                          <a:latin typeface="Calibri"/>
                        </a:rPr>
                        <a:t> </a:t>
                      </a:r>
                    </a:p>
                  </a:txBody>
                  <a:tcPr marL="8016" marR="8016" marT="8016" marB="0" anchor="b">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a:noFill/>
                    </a:lnT>
                    <a:lnB w="6350" cap="flat" cmpd="sng" algn="ctr">
                      <a:solidFill>
                        <a:srgbClr val="000000"/>
                      </a:solidFill>
                      <a:prstDash val="dot"/>
                      <a:round/>
                      <a:headEnd type="none" w="med" len="med"/>
                      <a:tailEnd type="none" w="med" len="med"/>
                    </a:lnB>
                    <a:pattFill prst="pct75">
                      <a:fgClr>
                        <a:srgbClr val="000000"/>
                      </a:fgClr>
                      <a:bgClr>
                        <a:srgbClr val="FFFFFF"/>
                      </a:bgClr>
                    </a:pattFill>
                  </a:tcPr>
                </a:tc>
                <a:tc>
                  <a:txBody>
                    <a:bodyPr/>
                    <a:lstStyle/>
                    <a:p>
                      <a:pPr algn="l" fontAlgn="b"/>
                      <a:r>
                        <a:rPr lang="de-DE" sz="800" b="0" i="0" u="none" strike="noStrike" dirty="0">
                          <a:solidFill>
                            <a:srgbClr val="000000"/>
                          </a:solidFill>
                          <a:latin typeface="Calibri"/>
                        </a:rPr>
                        <a:t> </a:t>
                      </a:r>
                    </a:p>
                  </a:txBody>
                  <a:tcPr marL="8016" marR="8016" marT="8016" marB="0" anchor="b">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a:noFill/>
                    </a:lnT>
                    <a:lnB w="6350" cap="flat" cmpd="sng" algn="ctr">
                      <a:solidFill>
                        <a:srgbClr val="000000"/>
                      </a:solidFill>
                      <a:prstDash val="dot"/>
                      <a:round/>
                      <a:headEnd type="none" w="med" len="med"/>
                      <a:tailEnd type="none" w="med" len="med"/>
                    </a:lnB>
                    <a:pattFill prst="pct75">
                      <a:fgClr>
                        <a:srgbClr val="000000"/>
                      </a:fgClr>
                      <a:bgClr>
                        <a:srgbClr val="FFFFFF"/>
                      </a:bgClr>
                    </a:pattFill>
                  </a:tcPr>
                </a:tc>
                <a:tc>
                  <a:txBody>
                    <a:bodyPr/>
                    <a:lstStyle/>
                    <a:p>
                      <a:pPr algn="l" fontAlgn="b"/>
                      <a:r>
                        <a:rPr lang="de-DE" sz="800" b="0" i="0" u="none" strike="noStrike" dirty="0">
                          <a:solidFill>
                            <a:srgbClr val="000000"/>
                          </a:solidFill>
                          <a:latin typeface="Calibri"/>
                        </a:rPr>
                        <a:t> </a:t>
                      </a:r>
                    </a:p>
                  </a:txBody>
                  <a:tcPr marL="8016" marR="8016" marT="8016" marB="0" anchor="b">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a:noFill/>
                    </a:lnT>
                    <a:lnB w="6350" cap="flat" cmpd="sng" algn="ctr">
                      <a:solidFill>
                        <a:srgbClr val="000000"/>
                      </a:solidFill>
                      <a:prstDash val="dot"/>
                      <a:round/>
                      <a:headEnd type="none" w="med" len="med"/>
                      <a:tailEnd type="none" w="med" len="med"/>
                    </a:lnB>
                    <a:pattFill prst="pct75">
                      <a:fgClr>
                        <a:srgbClr val="000000"/>
                      </a:fgClr>
                      <a:bgClr>
                        <a:srgbClr val="FFFFFF"/>
                      </a:bgClr>
                    </a:pattFill>
                  </a:tcPr>
                </a:tc>
                <a:tc>
                  <a:txBody>
                    <a:bodyPr/>
                    <a:lstStyle/>
                    <a:p>
                      <a:pPr algn="l" fontAlgn="b"/>
                      <a:r>
                        <a:rPr lang="de-DE" sz="800" b="0" i="0" u="none" strike="noStrike" dirty="0">
                          <a:solidFill>
                            <a:srgbClr val="000000"/>
                          </a:solidFill>
                          <a:latin typeface="Calibri"/>
                        </a:rPr>
                        <a:t> </a:t>
                      </a:r>
                    </a:p>
                  </a:txBody>
                  <a:tcPr marL="8016" marR="8016" marT="8016" marB="0" anchor="b">
                    <a:lnL w="6350" cap="flat" cmpd="sng" algn="ctr">
                      <a:solidFill>
                        <a:srgbClr val="000000"/>
                      </a:solidFill>
                      <a:prstDash val="dot"/>
                      <a:round/>
                      <a:headEnd type="none" w="med" len="med"/>
                      <a:tailEnd type="none" w="med" len="med"/>
                    </a:lnL>
                    <a:lnR w="6350" cap="flat" cmpd="sng" algn="ctr">
                      <a:solidFill>
                        <a:srgbClr val="000000"/>
                      </a:solidFill>
                      <a:prstDash val="solid"/>
                      <a:round/>
                      <a:headEnd type="none" w="med" len="med"/>
                      <a:tailEnd type="none" w="med" len="med"/>
                    </a:lnR>
                    <a:lnT>
                      <a:noFill/>
                    </a:lnT>
                    <a:lnB>
                      <a:noFill/>
                    </a:lnB>
                    <a:pattFill prst="pct75">
                      <a:fgClr>
                        <a:srgbClr val="000000"/>
                      </a:fgClr>
                      <a:bgClr>
                        <a:srgbClr val="FFFFFF"/>
                      </a:bgClr>
                    </a:pattFill>
                  </a:tcPr>
                </a:tc>
                <a:tc>
                  <a:txBody>
                    <a:bodyPr/>
                    <a:lstStyle/>
                    <a:p>
                      <a:pPr algn="l" fontAlgn="b"/>
                      <a:r>
                        <a:rPr lang="de-DE" sz="800" b="0" i="0" u="none" strike="noStrike" dirty="0">
                          <a:solidFill>
                            <a:srgbClr val="000000"/>
                          </a:solidFill>
                          <a:latin typeface="Calibri"/>
                        </a:rPr>
                        <a:t> </a:t>
                      </a:r>
                    </a:p>
                  </a:txBody>
                  <a:tcPr marL="8016" marR="8016" marT="8016" marB="0" anchor="b">
                    <a:lnL w="6350" cap="flat" cmpd="sng" algn="ctr">
                      <a:solidFill>
                        <a:srgbClr val="000000"/>
                      </a:solidFill>
                      <a:prstDash val="solid"/>
                      <a:round/>
                      <a:headEnd type="none" w="med" len="med"/>
                      <a:tailEnd type="none" w="med" len="med"/>
                    </a:lnL>
                    <a:lnR>
                      <a:noFill/>
                    </a:lnR>
                    <a:lnT>
                      <a:noFill/>
                    </a:lnT>
                    <a:lnB w="6350" cap="flat" cmpd="sng" algn="ctr">
                      <a:solidFill>
                        <a:srgbClr val="000000"/>
                      </a:solidFill>
                      <a:prstDash val="dot"/>
                      <a:round/>
                      <a:headEnd type="none" w="med" len="med"/>
                      <a:tailEnd type="none" w="med" len="med"/>
                    </a:lnB>
                  </a:tcPr>
                </a:tc>
                <a:tc>
                  <a:txBody>
                    <a:bodyPr/>
                    <a:lstStyle/>
                    <a:p>
                      <a:pPr algn="l" fontAlgn="ctr"/>
                      <a:r>
                        <a:rPr lang="ru-RU" sz="800" b="0" i="0" u="none" strike="noStrike" dirty="0" smtClean="0">
                          <a:solidFill>
                            <a:srgbClr val="000000"/>
                          </a:solidFill>
                          <a:latin typeface="Calibri"/>
                        </a:rPr>
                        <a:t>Бюджетные ассигнования</a:t>
                      </a:r>
                      <a:endParaRPr lang="de-DE" sz="800" b="0" i="0" u="none" strike="noStrike" dirty="0">
                        <a:solidFill>
                          <a:srgbClr val="000000"/>
                        </a:solidFill>
                        <a:latin typeface="Calibri"/>
                      </a:endParaRPr>
                    </a:p>
                  </a:txBody>
                  <a:tcPr marL="8016" marR="8016" marT="8016" marB="0" anchor="ctr">
                    <a:lnL>
                      <a:noFill/>
                    </a:lnL>
                    <a:lnR w="6350" cap="flat" cmpd="sng" algn="ctr">
                      <a:solidFill>
                        <a:srgbClr val="000000"/>
                      </a:solidFill>
                      <a:prstDash val="solid"/>
                      <a:round/>
                      <a:headEnd type="none" w="med" len="med"/>
                      <a:tailEnd type="none" w="med" len="med"/>
                    </a:lnR>
                    <a:lnT>
                      <a:noFill/>
                    </a:lnT>
                    <a:lnB w="6350" cap="flat" cmpd="sng" algn="ctr">
                      <a:solidFill>
                        <a:srgbClr val="000000"/>
                      </a:solidFill>
                      <a:prstDash val="dot"/>
                      <a:round/>
                      <a:headEnd type="none" w="med" len="med"/>
                      <a:tailEnd type="none" w="med" len="med"/>
                    </a:lnB>
                  </a:tcPr>
                </a:tc>
                <a:tc>
                  <a:txBody>
                    <a:bodyPr/>
                    <a:lstStyle/>
                    <a:p>
                      <a:pPr algn="l" fontAlgn="ctr"/>
                      <a:r>
                        <a:rPr lang="de-DE" sz="800" b="0" i="0" u="none" strike="noStrike" dirty="0">
                          <a:solidFill>
                            <a:srgbClr val="000000"/>
                          </a:solidFill>
                          <a:latin typeface="Calibri"/>
                        </a:rPr>
                        <a:t> </a:t>
                      </a:r>
                    </a:p>
                  </a:txBody>
                  <a:tcPr marL="8016" marR="8016" marT="8016" marB="0" anchor="ctr">
                    <a:lnL w="6350" cap="flat" cmpd="sng" algn="ctr">
                      <a:solidFill>
                        <a:srgbClr val="000000"/>
                      </a:solidFill>
                      <a:prstDash val="solid"/>
                      <a:round/>
                      <a:headEnd type="none" w="med" len="med"/>
                      <a:tailEnd type="none" w="med" len="med"/>
                    </a:lnL>
                    <a:lnR>
                      <a:noFill/>
                    </a:lnR>
                    <a:lnT>
                      <a:noFill/>
                    </a:lnT>
                    <a:lnB w="6350" cap="flat" cmpd="sng" algn="ctr">
                      <a:solidFill>
                        <a:srgbClr val="000000"/>
                      </a:solidFill>
                      <a:prstDash val="dot"/>
                      <a:round/>
                      <a:headEnd type="none" w="med" len="med"/>
                      <a:tailEnd type="none" w="med" len="med"/>
                    </a:lnB>
                  </a:tcPr>
                </a:tc>
                <a:tc>
                  <a:txBody>
                    <a:bodyPr/>
                    <a:lstStyle/>
                    <a:p>
                      <a:pPr algn="l" fontAlgn="ctr"/>
                      <a:r>
                        <a:rPr lang="ru-RU" sz="800" b="0" i="0" u="none" strike="noStrike" dirty="0" smtClean="0">
                          <a:solidFill>
                            <a:srgbClr val="000000"/>
                          </a:solidFill>
                          <a:latin typeface="Calibri"/>
                        </a:rPr>
                        <a:t>Бюджетные ассигнования</a:t>
                      </a:r>
                      <a:r>
                        <a:rPr lang="de-DE" sz="800" b="0" i="0" u="none" strike="noStrike" dirty="0" smtClean="0">
                          <a:solidFill>
                            <a:srgbClr val="000000"/>
                          </a:solidFill>
                          <a:latin typeface="Calibri"/>
                        </a:rPr>
                        <a:t>, </a:t>
                      </a:r>
                      <a:r>
                        <a:rPr lang="ru-RU" sz="800" b="0" i="0" u="none" strike="noStrike" dirty="0" smtClean="0">
                          <a:solidFill>
                            <a:srgbClr val="000000"/>
                          </a:solidFill>
                          <a:latin typeface="Calibri"/>
                        </a:rPr>
                        <a:t> планирование</a:t>
                      </a:r>
                      <a:endParaRPr lang="de-DE" sz="800" b="0" i="0" u="none" strike="noStrike" dirty="0">
                        <a:solidFill>
                          <a:srgbClr val="000000"/>
                        </a:solidFill>
                        <a:latin typeface="Calibri"/>
                      </a:endParaRPr>
                    </a:p>
                  </a:txBody>
                  <a:tcPr marL="8016" marR="8016" marT="8016" marB="0" anchor="ctr">
                    <a:lnL>
                      <a:noFill/>
                    </a:lnL>
                    <a:lnR w="6350" cap="flat" cmpd="sng" algn="ctr">
                      <a:solidFill>
                        <a:srgbClr val="000000"/>
                      </a:solidFill>
                      <a:prstDash val="dot"/>
                      <a:round/>
                      <a:headEnd type="none" w="med" len="med"/>
                      <a:tailEnd type="none" w="med" len="med"/>
                    </a:lnR>
                    <a:lnT>
                      <a:noFill/>
                    </a:lnT>
                    <a:lnB w="6350" cap="flat" cmpd="sng" algn="ctr">
                      <a:solidFill>
                        <a:srgbClr val="000000"/>
                      </a:solidFill>
                      <a:prstDash val="dot"/>
                      <a:round/>
                      <a:headEnd type="none" w="med" len="med"/>
                      <a:tailEnd type="none" w="med" len="med"/>
                    </a:lnB>
                  </a:tcPr>
                </a:tc>
              </a:tr>
              <a:tr h="149918">
                <a:tc>
                  <a:txBody>
                    <a:bodyPr/>
                    <a:lstStyle/>
                    <a:p>
                      <a:pPr algn="l" fontAlgn="ctr"/>
                      <a:endParaRPr lang="de-DE" sz="1000" b="0" i="0" u="none" strike="noStrike" dirty="0">
                        <a:solidFill>
                          <a:srgbClr val="000000"/>
                        </a:solidFill>
                        <a:latin typeface="Calibri"/>
                      </a:endParaRPr>
                    </a:p>
                  </a:txBody>
                  <a:tcPr marL="8016" marR="8016" marT="8016" marB="0" anchor="ctr">
                    <a:lnL>
                      <a:noFill/>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a:noFill/>
                    </a:lnB>
                  </a:tcPr>
                </a:tc>
                <a:tc>
                  <a:txBody>
                    <a:bodyPr/>
                    <a:lstStyle/>
                    <a:p>
                      <a:pPr algn="l" fontAlgn="b"/>
                      <a:r>
                        <a:rPr lang="de-DE" sz="800" b="0" i="0" u="none" strike="noStrike" dirty="0">
                          <a:solidFill>
                            <a:srgbClr val="000000"/>
                          </a:solidFill>
                          <a:latin typeface="Calibri"/>
                        </a:rPr>
                        <a:t> </a:t>
                      </a:r>
                    </a:p>
                  </a:txBody>
                  <a:tcPr marL="8016" marR="8016" marT="8016" marB="0" anchor="b">
                    <a:lnL w="6350" cap="flat" cmpd="sng" algn="ctr">
                      <a:solidFill>
                        <a:srgbClr val="000000"/>
                      </a:solidFill>
                      <a:prstDash val="solid"/>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a:noFill/>
                    </a:lnB>
                  </a:tcPr>
                </a:tc>
                <a:tc>
                  <a:txBody>
                    <a:bodyPr/>
                    <a:lstStyle/>
                    <a:p>
                      <a:pPr algn="l" fontAlgn="b"/>
                      <a:r>
                        <a:rPr lang="de-DE" sz="800" b="0" i="0" u="none" strike="noStrike" dirty="0">
                          <a:solidFill>
                            <a:srgbClr val="000000"/>
                          </a:solidFill>
                          <a:latin typeface="Calibri"/>
                        </a:rPr>
                        <a:t> </a:t>
                      </a:r>
                    </a:p>
                  </a:txBody>
                  <a:tcPr marL="8016" marR="8016" marT="8016" marB="0" anchor="b">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a:noFill/>
                    </a:lnB>
                  </a:tcPr>
                </a:tc>
                <a:tc>
                  <a:txBody>
                    <a:bodyPr/>
                    <a:lstStyle/>
                    <a:p>
                      <a:pPr algn="l" fontAlgn="b"/>
                      <a:r>
                        <a:rPr lang="de-DE" sz="800" b="0" i="0" u="none" strike="noStrike" dirty="0">
                          <a:solidFill>
                            <a:srgbClr val="000000"/>
                          </a:solidFill>
                          <a:latin typeface="Calibri"/>
                        </a:rPr>
                        <a:t> </a:t>
                      </a:r>
                    </a:p>
                  </a:txBody>
                  <a:tcPr marL="8016" marR="8016" marT="8016" marB="0" anchor="b">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a:noFill/>
                    </a:lnB>
                  </a:tcPr>
                </a:tc>
                <a:tc>
                  <a:txBody>
                    <a:bodyPr/>
                    <a:lstStyle/>
                    <a:p>
                      <a:pPr algn="l" fontAlgn="b"/>
                      <a:r>
                        <a:rPr lang="de-DE" sz="800" b="0" i="0" u="none" strike="noStrike" dirty="0">
                          <a:solidFill>
                            <a:srgbClr val="000000"/>
                          </a:solidFill>
                          <a:latin typeface="Calibri"/>
                        </a:rPr>
                        <a:t> </a:t>
                      </a:r>
                    </a:p>
                  </a:txBody>
                  <a:tcPr marL="8016" marR="8016" marT="8016" marB="0" anchor="b">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a:noFill/>
                    </a:lnB>
                  </a:tcPr>
                </a:tc>
                <a:tc>
                  <a:txBody>
                    <a:bodyPr/>
                    <a:lstStyle/>
                    <a:p>
                      <a:pPr algn="l" fontAlgn="b"/>
                      <a:endParaRPr lang="de-DE" sz="800" b="0" i="0" u="none" strike="noStrike" dirty="0">
                        <a:solidFill>
                          <a:srgbClr val="000000"/>
                        </a:solidFill>
                        <a:latin typeface="Calibri"/>
                      </a:endParaRPr>
                    </a:p>
                  </a:txBody>
                  <a:tcPr marL="8016" marR="8016" marT="8016" marB="0" anchor="b">
                    <a:lnL w="6350" cap="flat" cmpd="sng" algn="ctr">
                      <a:solidFill>
                        <a:srgbClr val="000000"/>
                      </a:solidFill>
                      <a:prstDash val="dot"/>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a:noFill/>
                    </a:lnB>
                  </a:tcPr>
                </a:tc>
                <a:tc>
                  <a:txBody>
                    <a:bodyPr/>
                    <a:lstStyle/>
                    <a:p>
                      <a:pPr algn="l" fontAlgn="b"/>
                      <a:r>
                        <a:rPr lang="de-DE" sz="800" b="0" i="0" u="none" strike="noStrike" dirty="0">
                          <a:solidFill>
                            <a:srgbClr val="000000"/>
                          </a:solidFill>
                          <a:latin typeface="Calibri"/>
                        </a:rPr>
                        <a:t> </a:t>
                      </a:r>
                    </a:p>
                  </a:txBody>
                  <a:tcPr marL="8016" marR="8016" marT="8016" marB="0" anchor="b">
                    <a:lnL w="6350" cap="flat" cmpd="sng" algn="ctr">
                      <a:solidFill>
                        <a:srgbClr val="000000"/>
                      </a:solidFill>
                      <a:prstDash val="solid"/>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a:noFill/>
                    </a:lnB>
                  </a:tcPr>
                </a:tc>
                <a:tc>
                  <a:txBody>
                    <a:bodyPr/>
                    <a:lstStyle/>
                    <a:p>
                      <a:pPr algn="l" fontAlgn="b"/>
                      <a:r>
                        <a:rPr lang="de-DE" sz="800" b="0" i="0" u="none" strike="noStrike" dirty="0">
                          <a:solidFill>
                            <a:srgbClr val="000000"/>
                          </a:solidFill>
                          <a:latin typeface="Calibri"/>
                        </a:rPr>
                        <a:t> </a:t>
                      </a:r>
                    </a:p>
                  </a:txBody>
                  <a:tcPr marL="8016" marR="8016" marT="8016" marB="0" anchor="b">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a:noFill/>
                    </a:lnB>
                  </a:tcPr>
                </a:tc>
                <a:tc>
                  <a:txBody>
                    <a:bodyPr/>
                    <a:lstStyle/>
                    <a:p>
                      <a:pPr algn="l" fontAlgn="b"/>
                      <a:r>
                        <a:rPr lang="de-DE" sz="800" b="0" i="0" u="none" strike="noStrike" dirty="0">
                          <a:solidFill>
                            <a:srgbClr val="000000"/>
                          </a:solidFill>
                          <a:latin typeface="Calibri"/>
                        </a:rPr>
                        <a:t> </a:t>
                      </a:r>
                    </a:p>
                  </a:txBody>
                  <a:tcPr marL="8016" marR="8016" marT="8016" marB="0" anchor="b">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a:noFill/>
                    </a:lnB>
                  </a:tcPr>
                </a:tc>
                <a:tc>
                  <a:txBody>
                    <a:bodyPr/>
                    <a:lstStyle/>
                    <a:p>
                      <a:pPr algn="l" fontAlgn="b"/>
                      <a:r>
                        <a:rPr lang="de-DE" sz="800" b="0" i="0" u="none" strike="noStrike" dirty="0">
                          <a:solidFill>
                            <a:srgbClr val="000000"/>
                          </a:solidFill>
                          <a:latin typeface="Calibri"/>
                        </a:rPr>
                        <a:t> </a:t>
                      </a:r>
                    </a:p>
                  </a:txBody>
                  <a:tcPr marL="8016" marR="8016" marT="8016" marB="0" anchor="b">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a:noFill/>
                    </a:lnB>
                  </a:tcPr>
                </a:tc>
                <a:tc>
                  <a:txBody>
                    <a:bodyPr/>
                    <a:lstStyle/>
                    <a:p>
                      <a:pPr algn="l" fontAlgn="b"/>
                      <a:endParaRPr lang="de-DE" sz="800" b="0" i="0" u="none" strike="noStrike" dirty="0">
                        <a:solidFill>
                          <a:srgbClr val="000000"/>
                        </a:solidFill>
                        <a:latin typeface="Calibri"/>
                      </a:endParaRPr>
                    </a:p>
                  </a:txBody>
                  <a:tcPr marL="8016" marR="8016" marT="8016" marB="0" anchor="b">
                    <a:lnL w="6350" cap="flat" cmpd="sng" algn="ctr">
                      <a:solidFill>
                        <a:srgbClr val="000000"/>
                      </a:solidFill>
                      <a:prstDash val="dot"/>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a:noFill/>
                    </a:lnB>
                  </a:tcPr>
                </a:tc>
                <a:tc>
                  <a:txBody>
                    <a:bodyPr/>
                    <a:lstStyle/>
                    <a:p>
                      <a:pPr algn="l" fontAlgn="b"/>
                      <a:r>
                        <a:rPr lang="de-DE" sz="800" b="0" i="0" u="none" strike="noStrike" dirty="0">
                          <a:solidFill>
                            <a:srgbClr val="000000"/>
                          </a:solidFill>
                          <a:latin typeface="Calibri"/>
                        </a:rPr>
                        <a:t> </a:t>
                      </a:r>
                    </a:p>
                  </a:txBody>
                  <a:tcPr marL="8016" marR="8016" marT="8016" marB="0" anchor="b">
                    <a:lnL w="6350" cap="flat" cmpd="sng" algn="ctr">
                      <a:solidFill>
                        <a:srgbClr val="000000"/>
                      </a:solidFill>
                      <a:prstDash val="solid"/>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a:noFill/>
                    </a:lnB>
                  </a:tcPr>
                </a:tc>
                <a:tc>
                  <a:txBody>
                    <a:bodyPr/>
                    <a:lstStyle/>
                    <a:p>
                      <a:pPr algn="l" fontAlgn="b"/>
                      <a:r>
                        <a:rPr lang="de-DE" sz="800" b="0" i="0" u="none" strike="noStrike" dirty="0">
                          <a:solidFill>
                            <a:srgbClr val="000000"/>
                          </a:solidFill>
                          <a:latin typeface="Calibri"/>
                        </a:rPr>
                        <a:t> </a:t>
                      </a:r>
                    </a:p>
                  </a:txBody>
                  <a:tcPr marL="8016" marR="8016" marT="8016" marB="0" anchor="b">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a:noFill/>
                    </a:lnB>
                  </a:tcPr>
                </a:tc>
                <a:tc>
                  <a:txBody>
                    <a:bodyPr/>
                    <a:lstStyle/>
                    <a:p>
                      <a:pPr algn="l" fontAlgn="b"/>
                      <a:r>
                        <a:rPr lang="de-DE" sz="800" b="0" i="0" u="none" strike="noStrike" dirty="0">
                          <a:solidFill>
                            <a:srgbClr val="000000"/>
                          </a:solidFill>
                          <a:latin typeface="Calibri"/>
                        </a:rPr>
                        <a:t> </a:t>
                      </a:r>
                    </a:p>
                  </a:txBody>
                  <a:tcPr marL="8016" marR="8016" marT="8016" marB="0" anchor="b">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a:noFill/>
                    </a:lnB>
                  </a:tcPr>
                </a:tc>
                <a:tc>
                  <a:txBody>
                    <a:bodyPr/>
                    <a:lstStyle/>
                    <a:p>
                      <a:pPr algn="l" fontAlgn="b"/>
                      <a:r>
                        <a:rPr lang="de-DE" sz="800" b="0" i="0" u="none" strike="noStrike" dirty="0">
                          <a:solidFill>
                            <a:srgbClr val="000000"/>
                          </a:solidFill>
                          <a:latin typeface="Calibri"/>
                        </a:rPr>
                        <a:t> </a:t>
                      </a:r>
                    </a:p>
                  </a:txBody>
                  <a:tcPr marL="8016" marR="8016" marT="8016" marB="0" anchor="b">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a:noFill/>
                    </a:lnB>
                  </a:tcPr>
                </a:tc>
                <a:tc>
                  <a:txBody>
                    <a:bodyPr/>
                    <a:lstStyle/>
                    <a:p>
                      <a:pPr algn="l" fontAlgn="b"/>
                      <a:endParaRPr lang="de-DE" sz="800" b="0" i="0" u="none" strike="noStrike" dirty="0">
                        <a:solidFill>
                          <a:srgbClr val="000000"/>
                        </a:solidFill>
                        <a:latin typeface="Calibri"/>
                      </a:endParaRPr>
                    </a:p>
                  </a:txBody>
                  <a:tcPr marL="8016" marR="8016" marT="8016" marB="0" anchor="b">
                    <a:lnL w="6350" cap="flat" cmpd="sng" algn="ctr">
                      <a:solidFill>
                        <a:srgbClr val="000000"/>
                      </a:solidFill>
                      <a:prstDash val="dot"/>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a:noFill/>
                    </a:lnB>
                  </a:tcPr>
                </a:tc>
                <a:tc>
                  <a:txBody>
                    <a:bodyPr/>
                    <a:lstStyle/>
                    <a:p>
                      <a:pPr algn="l" fontAlgn="b"/>
                      <a:r>
                        <a:rPr lang="de-DE" sz="800" b="0" i="0" u="none" strike="noStrike" dirty="0">
                          <a:solidFill>
                            <a:srgbClr val="000000"/>
                          </a:solidFill>
                          <a:latin typeface="Calibri"/>
                        </a:rPr>
                        <a:t> </a:t>
                      </a:r>
                    </a:p>
                  </a:txBody>
                  <a:tcPr marL="8016" marR="8016" marT="8016" marB="0" anchor="b">
                    <a:lnL w="6350" cap="flat" cmpd="sng" algn="ctr">
                      <a:solidFill>
                        <a:srgbClr val="000000"/>
                      </a:solidFill>
                      <a:prstDash val="solid"/>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a:noFill/>
                    </a:lnB>
                  </a:tcPr>
                </a:tc>
                <a:tc>
                  <a:txBody>
                    <a:bodyPr/>
                    <a:lstStyle/>
                    <a:p>
                      <a:pPr algn="l" fontAlgn="b"/>
                      <a:r>
                        <a:rPr lang="de-DE" sz="800" b="0" i="0" u="none" strike="noStrike" dirty="0">
                          <a:solidFill>
                            <a:srgbClr val="000000"/>
                          </a:solidFill>
                          <a:latin typeface="Calibri"/>
                        </a:rPr>
                        <a:t> </a:t>
                      </a:r>
                    </a:p>
                  </a:txBody>
                  <a:tcPr marL="8016" marR="8016" marT="8016" marB="0" anchor="b">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a:noFill/>
                    </a:lnB>
                  </a:tcPr>
                </a:tc>
                <a:tc>
                  <a:txBody>
                    <a:bodyPr/>
                    <a:lstStyle/>
                    <a:p>
                      <a:pPr algn="l" fontAlgn="b"/>
                      <a:r>
                        <a:rPr lang="de-DE" sz="800" b="0" i="0" u="none" strike="noStrike" dirty="0">
                          <a:solidFill>
                            <a:srgbClr val="000000"/>
                          </a:solidFill>
                          <a:latin typeface="Calibri"/>
                        </a:rPr>
                        <a:t> </a:t>
                      </a:r>
                    </a:p>
                  </a:txBody>
                  <a:tcPr marL="8016" marR="8016" marT="8016" marB="0" anchor="b">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a:noFill/>
                    </a:lnB>
                  </a:tcPr>
                </a:tc>
                <a:tc>
                  <a:txBody>
                    <a:bodyPr/>
                    <a:lstStyle/>
                    <a:p>
                      <a:pPr algn="l" fontAlgn="b"/>
                      <a:r>
                        <a:rPr lang="de-DE" sz="800" b="0" i="0" u="none" strike="noStrike" dirty="0">
                          <a:solidFill>
                            <a:srgbClr val="000000"/>
                          </a:solidFill>
                          <a:latin typeface="Calibri"/>
                        </a:rPr>
                        <a:t> </a:t>
                      </a:r>
                    </a:p>
                  </a:txBody>
                  <a:tcPr marL="8016" marR="8016" marT="8016" marB="0" anchor="b">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a:noFill/>
                    </a:lnB>
                  </a:tcPr>
                </a:tc>
                <a:tc>
                  <a:txBody>
                    <a:bodyPr/>
                    <a:lstStyle/>
                    <a:p>
                      <a:pPr algn="l" fontAlgn="b"/>
                      <a:endParaRPr lang="de-DE" sz="800" b="0" i="0" u="none" strike="noStrike" dirty="0">
                        <a:solidFill>
                          <a:srgbClr val="000000"/>
                        </a:solidFill>
                        <a:latin typeface="Calibri"/>
                      </a:endParaRPr>
                    </a:p>
                  </a:txBody>
                  <a:tcPr marL="8016" marR="8016" marT="8016" marB="0" anchor="b">
                    <a:lnL w="6350" cap="flat" cmpd="sng" algn="ctr">
                      <a:solidFill>
                        <a:srgbClr val="000000"/>
                      </a:solidFill>
                      <a:prstDash val="dot"/>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a:noFill/>
                    </a:lnB>
                  </a:tcPr>
                </a:tc>
                <a:tc>
                  <a:txBody>
                    <a:bodyPr/>
                    <a:lstStyle/>
                    <a:p>
                      <a:pPr algn="l" fontAlgn="b"/>
                      <a:r>
                        <a:rPr lang="de-DE" sz="800" b="0" i="0" u="none" strike="noStrike" dirty="0">
                          <a:solidFill>
                            <a:srgbClr val="000000"/>
                          </a:solidFill>
                          <a:latin typeface="Calibri"/>
                        </a:rPr>
                        <a:t> </a:t>
                      </a:r>
                    </a:p>
                  </a:txBody>
                  <a:tcPr marL="8016" marR="8016" marT="8016" marB="0" anchor="b">
                    <a:lnL w="6350" cap="flat" cmpd="sng" algn="ctr">
                      <a:solidFill>
                        <a:srgbClr val="000000"/>
                      </a:solidFill>
                      <a:prstDash val="solid"/>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a:noFill/>
                    </a:lnB>
                  </a:tcPr>
                </a:tc>
                <a:tc>
                  <a:txBody>
                    <a:bodyPr/>
                    <a:lstStyle/>
                    <a:p>
                      <a:pPr algn="l" fontAlgn="b"/>
                      <a:r>
                        <a:rPr lang="de-DE" sz="800" b="0" i="0" u="none" strike="noStrike" dirty="0">
                          <a:solidFill>
                            <a:srgbClr val="000000"/>
                          </a:solidFill>
                          <a:latin typeface="Calibri"/>
                        </a:rPr>
                        <a:t> </a:t>
                      </a:r>
                    </a:p>
                  </a:txBody>
                  <a:tcPr marL="8016" marR="8016" marT="8016" marB="0" anchor="b">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a:noFill/>
                    </a:lnB>
                  </a:tcPr>
                </a:tc>
                <a:tc>
                  <a:txBody>
                    <a:bodyPr/>
                    <a:lstStyle/>
                    <a:p>
                      <a:pPr algn="l" fontAlgn="b"/>
                      <a:r>
                        <a:rPr lang="de-DE" sz="800" b="0" i="0" u="none" strike="noStrike" dirty="0">
                          <a:solidFill>
                            <a:srgbClr val="000000"/>
                          </a:solidFill>
                          <a:latin typeface="Calibri"/>
                        </a:rPr>
                        <a:t> </a:t>
                      </a:r>
                    </a:p>
                  </a:txBody>
                  <a:tcPr marL="8016" marR="8016" marT="8016" marB="0" anchor="b">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a:noFill/>
                    </a:lnB>
                  </a:tcPr>
                </a:tc>
                <a:tc>
                  <a:txBody>
                    <a:bodyPr/>
                    <a:lstStyle/>
                    <a:p>
                      <a:pPr algn="l" fontAlgn="b"/>
                      <a:r>
                        <a:rPr lang="de-DE" sz="800" b="0" i="0" u="none" strike="noStrike" dirty="0">
                          <a:solidFill>
                            <a:srgbClr val="000000"/>
                          </a:solidFill>
                          <a:latin typeface="Calibri"/>
                        </a:rPr>
                        <a:t> </a:t>
                      </a:r>
                    </a:p>
                  </a:txBody>
                  <a:tcPr marL="8016" marR="8016" marT="8016" marB="0" anchor="b">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a:noFill/>
                    </a:lnB>
                  </a:tcPr>
                </a:tc>
                <a:tc>
                  <a:txBody>
                    <a:bodyPr/>
                    <a:lstStyle/>
                    <a:p>
                      <a:pPr algn="l" fontAlgn="b"/>
                      <a:endParaRPr lang="de-DE" sz="800" b="0" i="0" u="none" strike="noStrike" dirty="0">
                        <a:solidFill>
                          <a:srgbClr val="000000"/>
                        </a:solidFill>
                        <a:latin typeface="Calibri"/>
                      </a:endParaRPr>
                    </a:p>
                  </a:txBody>
                  <a:tcPr marL="8016" marR="8016" marT="8016" marB="0" anchor="b">
                    <a:lnL w="6350" cap="flat" cmpd="sng" algn="ctr">
                      <a:solidFill>
                        <a:srgbClr val="000000"/>
                      </a:solidFill>
                      <a:prstDash val="dot"/>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a:noFill/>
                    </a:lnB>
                  </a:tcPr>
                </a:tc>
                <a:tc>
                  <a:txBody>
                    <a:bodyPr/>
                    <a:lstStyle/>
                    <a:p>
                      <a:pPr algn="l" fontAlgn="b"/>
                      <a:r>
                        <a:rPr lang="de-DE" sz="800" b="0" i="0" u="none" strike="noStrike" dirty="0">
                          <a:solidFill>
                            <a:srgbClr val="000000"/>
                          </a:solidFill>
                          <a:latin typeface="Calibri"/>
                        </a:rPr>
                        <a:t> </a:t>
                      </a:r>
                    </a:p>
                  </a:txBody>
                  <a:tcPr marL="8016" marR="8016" marT="8016" marB="0" anchor="b">
                    <a:lnL w="6350" cap="flat" cmpd="sng" algn="ctr">
                      <a:solidFill>
                        <a:srgbClr val="000000"/>
                      </a:solidFill>
                      <a:prstDash val="solid"/>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a:noFill/>
                    </a:lnB>
                  </a:tcPr>
                </a:tc>
                <a:tc>
                  <a:txBody>
                    <a:bodyPr/>
                    <a:lstStyle/>
                    <a:p>
                      <a:pPr algn="l" fontAlgn="b"/>
                      <a:r>
                        <a:rPr lang="de-DE" sz="800" b="0" i="0" u="none" strike="noStrike" dirty="0">
                          <a:solidFill>
                            <a:srgbClr val="000000"/>
                          </a:solidFill>
                          <a:latin typeface="Calibri"/>
                        </a:rPr>
                        <a:t> </a:t>
                      </a:r>
                    </a:p>
                  </a:txBody>
                  <a:tcPr marL="8016" marR="8016" marT="8016" marB="0" anchor="b">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a:noFill/>
                    </a:lnB>
                  </a:tcPr>
                </a:tc>
                <a:tc>
                  <a:txBody>
                    <a:bodyPr/>
                    <a:lstStyle/>
                    <a:p>
                      <a:pPr algn="l" fontAlgn="b"/>
                      <a:r>
                        <a:rPr lang="de-DE" sz="800" b="0" i="0" u="none" strike="noStrike" dirty="0">
                          <a:solidFill>
                            <a:srgbClr val="000000"/>
                          </a:solidFill>
                          <a:latin typeface="Calibri"/>
                        </a:rPr>
                        <a:t> </a:t>
                      </a:r>
                    </a:p>
                  </a:txBody>
                  <a:tcPr marL="8016" marR="8016" marT="8016" marB="0" anchor="b">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a:noFill/>
                    </a:lnB>
                  </a:tcPr>
                </a:tc>
                <a:tc>
                  <a:txBody>
                    <a:bodyPr/>
                    <a:lstStyle/>
                    <a:p>
                      <a:pPr algn="l" fontAlgn="b"/>
                      <a:r>
                        <a:rPr lang="de-DE" sz="800" b="0" i="0" u="none" strike="noStrike" dirty="0">
                          <a:solidFill>
                            <a:srgbClr val="000000"/>
                          </a:solidFill>
                          <a:latin typeface="Calibri"/>
                        </a:rPr>
                        <a:t> </a:t>
                      </a:r>
                    </a:p>
                  </a:txBody>
                  <a:tcPr marL="8016" marR="8016" marT="8016" marB="0" anchor="b">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a:noFill/>
                    </a:lnB>
                  </a:tcPr>
                </a:tc>
                <a:tc>
                  <a:txBody>
                    <a:bodyPr/>
                    <a:lstStyle/>
                    <a:p>
                      <a:pPr algn="l" fontAlgn="b"/>
                      <a:r>
                        <a:rPr lang="de-DE" sz="800" b="0" i="0" u="none" strike="noStrike" dirty="0">
                          <a:solidFill>
                            <a:srgbClr val="000000"/>
                          </a:solidFill>
                          <a:latin typeface="Calibri"/>
                        </a:rPr>
                        <a:t> </a:t>
                      </a:r>
                    </a:p>
                  </a:txBody>
                  <a:tcPr marL="8016" marR="8016" marT="8016" marB="0" anchor="b">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a:noFill/>
                    </a:lnB>
                  </a:tcPr>
                </a:tc>
                <a:tc>
                  <a:txBody>
                    <a:bodyPr/>
                    <a:lstStyle/>
                    <a:p>
                      <a:pPr algn="l" fontAlgn="b"/>
                      <a:r>
                        <a:rPr lang="de-DE" sz="800" b="0" i="0" u="none" strike="noStrike" dirty="0">
                          <a:solidFill>
                            <a:srgbClr val="000000"/>
                          </a:solidFill>
                          <a:latin typeface="Calibri"/>
                        </a:rPr>
                        <a:t> </a:t>
                      </a:r>
                    </a:p>
                  </a:txBody>
                  <a:tcPr marL="8016" marR="8016" marT="8016" marB="0" anchor="b">
                    <a:lnL w="6350" cap="flat" cmpd="sng" algn="ctr">
                      <a:solidFill>
                        <a:srgbClr val="000000"/>
                      </a:solidFill>
                      <a:prstDash val="dot"/>
                      <a:round/>
                      <a:headEnd type="none" w="med" len="med"/>
                      <a:tailEnd type="none" w="med" len="med"/>
                    </a:lnL>
                    <a:lnR w="6350" cap="flat" cmpd="sng" algn="ctr">
                      <a:solidFill>
                        <a:srgbClr val="000000"/>
                      </a:solidFill>
                      <a:prstDash val="solid"/>
                      <a:round/>
                      <a:headEnd type="none" w="med" len="med"/>
                      <a:tailEnd type="none" w="med" len="med"/>
                    </a:lnR>
                    <a:lnT>
                      <a:noFill/>
                    </a:lnT>
                    <a:lnB>
                      <a:noFill/>
                    </a:lnB>
                  </a:tcPr>
                </a:tc>
                <a:tc>
                  <a:txBody>
                    <a:bodyPr/>
                    <a:lstStyle/>
                    <a:p>
                      <a:pPr algn="l" fontAlgn="b"/>
                      <a:endParaRPr lang="de-DE" sz="800" b="0" i="0" u="none" strike="noStrike" dirty="0">
                        <a:solidFill>
                          <a:srgbClr val="000000"/>
                        </a:solidFill>
                        <a:latin typeface="Calibri"/>
                      </a:endParaRPr>
                    </a:p>
                  </a:txBody>
                  <a:tcPr marL="8016" marR="8016" marT="8016" marB="0" anchor="b">
                    <a:lnL w="6350" cap="flat" cmpd="sng" algn="ctr">
                      <a:solidFill>
                        <a:srgbClr val="000000"/>
                      </a:solidFill>
                      <a:prstDash val="solid"/>
                      <a:round/>
                      <a:headEnd type="none" w="med" len="med"/>
                      <a:tailEnd type="none" w="med" len="med"/>
                    </a:lnL>
                    <a:lnR>
                      <a:noFill/>
                    </a:lnR>
                    <a:lnT w="6350" cap="flat" cmpd="sng" algn="ctr">
                      <a:solidFill>
                        <a:srgbClr val="000000"/>
                      </a:solidFill>
                      <a:prstDash val="dot"/>
                      <a:round/>
                      <a:headEnd type="none" w="med" len="med"/>
                      <a:tailEnd type="none" w="med" len="med"/>
                    </a:lnT>
                    <a:lnB>
                      <a:noFill/>
                    </a:lnB>
                  </a:tcPr>
                </a:tc>
                <a:tc>
                  <a:txBody>
                    <a:bodyPr/>
                    <a:lstStyle/>
                    <a:p>
                      <a:pPr algn="l" fontAlgn="ctr"/>
                      <a:r>
                        <a:rPr lang="de-DE" sz="800" b="0" i="0" u="none" strike="noStrike" dirty="0">
                          <a:solidFill>
                            <a:srgbClr val="000000"/>
                          </a:solidFill>
                          <a:latin typeface="Calibri"/>
                        </a:rPr>
                        <a:t> </a:t>
                      </a:r>
                    </a:p>
                  </a:txBody>
                  <a:tcPr marL="8016" marR="8016" marT="8016" marB="0" anchor="ctr">
                    <a:lnL>
                      <a:noFill/>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a:noFill/>
                    </a:lnB>
                  </a:tcPr>
                </a:tc>
                <a:tc>
                  <a:txBody>
                    <a:bodyPr/>
                    <a:lstStyle/>
                    <a:p>
                      <a:pPr algn="l" fontAlgn="ctr"/>
                      <a:endParaRPr lang="de-DE" sz="800" b="0" i="0" u="none" strike="noStrike" dirty="0">
                        <a:solidFill>
                          <a:srgbClr val="000000"/>
                        </a:solidFill>
                        <a:latin typeface="Calibri"/>
                      </a:endParaRPr>
                    </a:p>
                  </a:txBody>
                  <a:tcPr marL="8016" marR="8016" marT="8016" marB="0" anchor="ctr">
                    <a:lnL w="6350" cap="flat" cmpd="sng" algn="ctr">
                      <a:solidFill>
                        <a:srgbClr val="000000"/>
                      </a:solidFill>
                      <a:prstDash val="solid"/>
                      <a:round/>
                      <a:headEnd type="none" w="med" len="med"/>
                      <a:tailEnd type="none" w="med" len="med"/>
                    </a:lnL>
                    <a:lnR>
                      <a:noFill/>
                    </a:lnR>
                    <a:lnT w="6350" cap="flat" cmpd="sng" algn="ctr">
                      <a:solidFill>
                        <a:srgbClr val="000000"/>
                      </a:solidFill>
                      <a:prstDash val="dot"/>
                      <a:round/>
                      <a:headEnd type="none" w="med" len="med"/>
                      <a:tailEnd type="none" w="med" len="med"/>
                    </a:lnT>
                    <a:lnB>
                      <a:noFill/>
                    </a:lnB>
                  </a:tcPr>
                </a:tc>
                <a:tc>
                  <a:txBody>
                    <a:bodyPr/>
                    <a:lstStyle/>
                    <a:p>
                      <a:pPr algn="l" fontAlgn="ctr"/>
                      <a:r>
                        <a:rPr lang="de-DE" sz="800" b="0" i="0" u="none" strike="noStrike" dirty="0">
                          <a:solidFill>
                            <a:srgbClr val="000000"/>
                          </a:solidFill>
                          <a:latin typeface="Calibri"/>
                        </a:rPr>
                        <a:t> </a:t>
                      </a:r>
                    </a:p>
                  </a:txBody>
                  <a:tcPr marL="8016" marR="8016" marT="8016" marB="0" anchor="ctr">
                    <a:lnL>
                      <a:noFill/>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a:noFill/>
                    </a:lnB>
                  </a:tcPr>
                </a:tc>
              </a:tr>
              <a:tr h="187545">
                <a:tc>
                  <a:txBody>
                    <a:bodyPr/>
                    <a:lstStyle/>
                    <a:p>
                      <a:pPr algn="l" fontAlgn="ctr"/>
                      <a:r>
                        <a:rPr lang="ru-RU" sz="1000" b="0" i="0" u="none" strike="noStrike" dirty="0" smtClean="0">
                          <a:solidFill>
                            <a:srgbClr val="000000"/>
                          </a:solidFill>
                          <a:latin typeface="Calibri"/>
                        </a:rPr>
                        <a:t>Англия</a:t>
                      </a:r>
                      <a:endParaRPr lang="de-DE" sz="1000" b="0" i="0" u="none" strike="noStrike" dirty="0">
                        <a:solidFill>
                          <a:srgbClr val="000000"/>
                        </a:solidFill>
                        <a:latin typeface="Calibri"/>
                      </a:endParaRPr>
                    </a:p>
                  </a:txBody>
                  <a:tcPr marL="8016" marR="8016" marT="8016" marB="0" anchor="ctr">
                    <a:lnL>
                      <a:noFill/>
                    </a:lnL>
                    <a:lnR w="6350" cap="flat" cmpd="sng" algn="ctr">
                      <a:solidFill>
                        <a:srgbClr val="000000"/>
                      </a:solidFill>
                      <a:prstDash val="solid"/>
                      <a:round/>
                      <a:headEnd type="none" w="med" len="med"/>
                      <a:tailEnd type="none" w="med" len="med"/>
                    </a:lnR>
                    <a:lnT>
                      <a:noFill/>
                    </a:lnT>
                    <a:lnB w="6350" cap="flat" cmpd="sng" algn="ctr">
                      <a:solidFill>
                        <a:srgbClr val="000000"/>
                      </a:solidFill>
                      <a:prstDash val="dot"/>
                      <a:round/>
                      <a:headEnd type="none" w="med" len="med"/>
                      <a:tailEnd type="none" w="med" len="med"/>
                    </a:lnB>
                  </a:tcPr>
                </a:tc>
                <a:tc>
                  <a:txBody>
                    <a:bodyPr/>
                    <a:lstStyle/>
                    <a:p>
                      <a:pPr algn="l" fontAlgn="b"/>
                      <a:r>
                        <a:rPr lang="de-DE" sz="800" b="0" i="0" u="none" strike="noStrike" dirty="0">
                          <a:solidFill>
                            <a:srgbClr val="000000"/>
                          </a:solidFill>
                          <a:latin typeface="Calibri"/>
                        </a:rPr>
                        <a:t> </a:t>
                      </a:r>
                    </a:p>
                  </a:txBody>
                  <a:tcPr marL="8016" marR="8016" marT="8016" marB="0" anchor="b">
                    <a:lnL w="6350" cap="flat" cmpd="sng" algn="ctr">
                      <a:solidFill>
                        <a:srgbClr val="000000"/>
                      </a:solidFill>
                      <a:prstDash val="solid"/>
                      <a:round/>
                      <a:headEnd type="none" w="med" len="med"/>
                      <a:tailEnd type="none" w="med" len="med"/>
                    </a:lnL>
                    <a:lnR w="6350" cap="flat" cmpd="sng" algn="ctr">
                      <a:solidFill>
                        <a:srgbClr val="000000"/>
                      </a:solidFill>
                      <a:prstDash val="dot"/>
                      <a:round/>
                      <a:headEnd type="none" w="med" len="med"/>
                      <a:tailEnd type="none" w="med" len="med"/>
                    </a:lnR>
                    <a:lnT>
                      <a:noFill/>
                    </a:lnT>
                    <a:lnB w="6350" cap="flat" cmpd="sng" algn="ctr">
                      <a:solidFill>
                        <a:srgbClr val="000000"/>
                      </a:solidFill>
                      <a:prstDash val="dot"/>
                      <a:round/>
                      <a:headEnd type="none" w="med" len="med"/>
                      <a:tailEnd type="none" w="med" len="med"/>
                    </a:lnB>
                  </a:tcPr>
                </a:tc>
                <a:tc>
                  <a:txBody>
                    <a:bodyPr/>
                    <a:lstStyle/>
                    <a:p>
                      <a:pPr algn="l" fontAlgn="b"/>
                      <a:r>
                        <a:rPr lang="de-DE" sz="800" b="0" i="0" u="none" strike="noStrike" dirty="0">
                          <a:solidFill>
                            <a:srgbClr val="000000"/>
                          </a:solidFill>
                          <a:latin typeface="Calibri"/>
                        </a:rPr>
                        <a:t> </a:t>
                      </a:r>
                    </a:p>
                  </a:txBody>
                  <a:tcPr marL="8016" marR="8016" marT="8016" marB="0" anchor="b">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a:noFill/>
                    </a:lnT>
                    <a:lnB w="6350" cap="flat" cmpd="sng" algn="ctr">
                      <a:solidFill>
                        <a:srgbClr val="000000"/>
                      </a:solidFill>
                      <a:prstDash val="dot"/>
                      <a:round/>
                      <a:headEnd type="none" w="med" len="med"/>
                      <a:tailEnd type="none" w="med" len="med"/>
                    </a:lnB>
                  </a:tcPr>
                </a:tc>
                <a:tc>
                  <a:txBody>
                    <a:bodyPr/>
                    <a:lstStyle/>
                    <a:p>
                      <a:pPr algn="l" fontAlgn="b"/>
                      <a:r>
                        <a:rPr lang="de-DE" sz="800" b="0" i="0" u="none" strike="noStrike" dirty="0">
                          <a:solidFill>
                            <a:srgbClr val="000000"/>
                          </a:solidFill>
                          <a:latin typeface="Calibri"/>
                        </a:rPr>
                        <a:t> </a:t>
                      </a:r>
                    </a:p>
                  </a:txBody>
                  <a:tcPr marL="8016" marR="8016" marT="8016" marB="0" anchor="b">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a:noFill/>
                    </a:lnT>
                    <a:lnB w="6350" cap="flat" cmpd="sng" algn="ctr">
                      <a:solidFill>
                        <a:srgbClr val="000000"/>
                      </a:solidFill>
                      <a:prstDash val="dot"/>
                      <a:round/>
                      <a:headEnd type="none" w="med" len="med"/>
                      <a:tailEnd type="none" w="med" len="med"/>
                    </a:lnB>
                  </a:tcPr>
                </a:tc>
                <a:tc>
                  <a:txBody>
                    <a:bodyPr/>
                    <a:lstStyle/>
                    <a:p>
                      <a:pPr algn="l" fontAlgn="b"/>
                      <a:r>
                        <a:rPr lang="de-DE" sz="800" b="0" i="0" u="none" strike="noStrike" dirty="0">
                          <a:solidFill>
                            <a:srgbClr val="000000"/>
                          </a:solidFill>
                          <a:latin typeface="Calibri"/>
                        </a:rPr>
                        <a:t> </a:t>
                      </a:r>
                    </a:p>
                  </a:txBody>
                  <a:tcPr marL="8016" marR="8016" marT="8016" marB="0" anchor="b">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a:noFill/>
                    </a:lnT>
                    <a:lnB w="6350" cap="flat" cmpd="sng" algn="ctr">
                      <a:solidFill>
                        <a:srgbClr val="000000"/>
                      </a:solidFill>
                      <a:prstDash val="dot"/>
                      <a:round/>
                      <a:headEnd type="none" w="med" len="med"/>
                      <a:tailEnd type="none" w="med" len="med"/>
                    </a:lnB>
                  </a:tcPr>
                </a:tc>
                <a:tc>
                  <a:txBody>
                    <a:bodyPr/>
                    <a:lstStyle/>
                    <a:p>
                      <a:pPr algn="l" fontAlgn="b"/>
                      <a:r>
                        <a:rPr lang="de-DE" sz="800" b="0" i="0" u="none" strike="noStrike" dirty="0">
                          <a:solidFill>
                            <a:srgbClr val="000000"/>
                          </a:solidFill>
                          <a:latin typeface="Calibri"/>
                        </a:rPr>
                        <a:t> </a:t>
                      </a:r>
                    </a:p>
                  </a:txBody>
                  <a:tcPr marL="8016" marR="8016" marT="8016" marB="0" anchor="b">
                    <a:lnL w="6350" cap="flat" cmpd="sng" algn="ctr">
                      <a:solidFill>
                        <a:srgbClr val="000000"/>
                      </a:solidFill>
                      <a:prstDash val="dot"/>
                      <a:round/>
                      <a:headEnd type="none" w="med" len="med"/>
                      <a:tailEnd type="none" w="med" len="med"/>
                    </a:lnL>
                    <a:lnR w="6350" cap="flat" cmpd="sng" algn="ctr">
                      <a:solidFill>
                        <a:srgbClr val="000000"/>
                      </a:solidFill>
                      <a:prstDash val="solid"/>
                      <a:round/>
                      <a:headEnd type="none" w="med" len="med"/>
                      <a:tailEnd type="none" w="med" len="med"/>
                    </a:lnR>
                    <a:lnT>
                      <a:noFill/>
                    </a:lnT>
                    <a:lnB w="6350" cap="flat" cmpd="sng" algn="ctr">
                      <a:solidFill>
                        <a:srgbClr val="000000"/>
                      </a:solidFill>
                      <a:prstDash val="dot"/>
                      <a:round/>
                      <a:headEnd type="none" w="med" len="med"/>
                      <a:tailEnd type="none" w="med" len="med"/>
                    </a:lnB>
                  </a:tcPr>
                </a:tc>
                <a:tc>
                  <a:txBody>
                    <a:bodyPr/>
                    <a:lstStyle/>
                    <a:p>
                      <a:pPr algn="l" fontAlgn="b"/>
                      <a:r>
                        <a:rPr lang="de-DE" sz="800" b="0" i="0" u="none" strike="noStrike" dirty="0">
                          <a:solidFill>
                            <a:srgbClr val="000000"/>
                          </a:solidFill>
                          <a:latin typeface="Calibri"/>
                        </a:rPr>
                        <a:t> </a:t>
                      </a:r>
                    </a:p>
                  </a:txBody>
                  <a:tcPr marL="8016" marR="8016" marT="8016" marB="0" anchor="b">
                    <a:lnL w="6350" cap="flat" cmpd="sng" algn="ctr">
                      <a:solidFill>
                        <a:srgbClr val="000000"/>
                      </a:solidFill>
                      <a:prstDash val="solid"/>
                      <a:round/>
                      <a:headEnd type="none" w="med" len="med"/>
                      <a:tailEnd type="none" w="med" len="med"/>
                    </a:lnL>
                    <a:lnR w="6350" cap="flat" cmpd="sng" algn="ctr">
                      <a:solidFill>
                        <a:srgbClr val="000000"/>
                      </a:solidFill>
                      <a:prstDash val="dot"/>
                      <a:round/>
                      <a:headEnd type="none" w="med" len="med"/>
                      <a:tailEnd type="none" w="med" len="med"/>
                    </a:lnR>
                    <a:lnT>
                      <a:noFill/>
                    </a:lnT>
                    <a:lnB w="6350" cap="flat" cmpd="sng" algn="ctr">
                      <a:solidFill>
                        <a:srgbClr val="000000"/>
                      </a:solidFill>
                      <a:prstDash val="dot"/>
                      <a:round/>
                      <a:headEnd type="none" w="med" len="med"/>
                      <a:tailEnd type="none" w="med" len="med"/>
                    </a:lnB>
                  </a:tcPr>
                </a:tc>
                <a:tc>
                  <a:txBody>
                    <a:bodyPr/>
                    <a:lstStyle/>
                    <a:p>
                      <a:pPr algn="l" fontAlgn="b"/>
                      <a:r>
                        <a:rPr lang="de-DE" sz="800" b="0" i="0" u="none" strike="noStrike" dirty="0">
                          <a:solidFill>
                            <a:srgbClr val="000000"/>
                          </a:solidFill>
                          <a:latin typeface="Calibri"/>
                        </a:rPr>
                        <a:t> </a:t>
                      </a:r>
                    </a:p>
                  </a:txBody>
                  <a:tcPr marL="8016" marR="8016" marT="8016" marB="0" anchor="b">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a:noFill/>
                    </a:lnT>
                    <a:lnB w="6350" cap="flat" cmpd="sng" algn="ctr">
                      <a:solidFill>
                        <a:srgbClr val="000000"/>
                      </a:solidFill>
                      <a:prstDash val="dot"/>
                      <a:round/>
                      <a:headEnd type="none" w="med" len="med"/>
                      <a:tailEnd type="none" w="med" len="med"/>
                    </a:lnB>
                  </a:tcPr>
                </a:tc>
                <a:tc>
                  <a:txBody>
                    <a:bodyPr/>
                    <a:lstStyle/>
                    <a:p>
                      <a:pPr algn="l" fontAlgn="b"/>
                      <a:r>
                        <a:rPr lang="de-DE" sz="800" b="0" i="0" u="none" strike="noStrike" dirty="0">
                          <a:solidFill>
                            <a:srgbClr val="000000"/>
                          </a:solidFill>
                          <a:latin typeface="Calibri"/>
                        </a:rPr>
                        <a:t> </a:t>
                      </a:r>
                    </a:p>
                  </a:txBody>
                  <a:tcPr marL="8016" marR="8016" marT="8016" marB="0" anchor="b">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a:noFill/>
                    </a:lnT>
                    <a:lnB w="6350" cap="flat" cmpd="sng" algn="ctr">
                      <a:solidFill>
                        <a:srgbClr val="000000"/>
                      </a:solidFill>
                      <a:prstDash val="dot"/>
                      <a:round/>
                      <a:headEnd type="none" w="med" len="med"/>
                      <a:tailEnd type="none" w="med" len="med"/>
                    </a:lnB>
                  </a:tcPr>
                </a:tc>
                <a:tc>
                  <a:txBody>
                    <a:bodyPr/>
                    <a:lstStyle/>
                    <a:p>
                      <a:pPr algn="l" fontAlgn="b"/>
                      <a:r>
                        <a:rPr lang="de-DE" sz="800" b="0" i="0" u="none" strike="noStrike" dirty="0">
                          <a:solidFill>
                            <a:srgbClr val="000000"/>
                          </a:solidFill>
                          <a:latin typeface="Calibri"/>
                        </a:rPr>
                        <a:t> </a:t>
                      </a:r>
                    </a:p>
                  </a:txBody>
                  <a:tcPr marL="8016" marR="8016" marT="8016" marB="0" anchor="b">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a:noFill/>
                    </a:lnT>
                    <a:lnB w="6350" cap="flat" cmpd="sng" algn="ctr">
                      <a:solidFill>
                        <a:srgbClr val="000000"/>
                      </a:solidFill>
                      <a:prstDash val="dot"/>
                      <a:round/>
                      <a:headEnd type="none" w="med" len="med"/>
                      <a:tailEnd type="none" w="med" len="med"/>
                    </a:lnB>
                  </a:tcPr>
                </a:tc>
                <a:tc>
                  <a:txBody>
                    <a:bodyPr/>
                    <a:lstStyle/>
                    <a:p>
                      <a:pPr algn="l" fontAlgn="b"/>
                      <a:r>
                        <a:rPr lang="de-DE" sz="800" b="0" i="0" u="none" strike="noStrike" dirty="0">
                          <a:solidFill>
                            <a:srgbClr val="000000"/>
                          </a:solidFill>
                          <a:latin typeface="Calibri"/>
                        </a:rPr>
                        <a:t> </a:t>
                      </a:r>
                    </a:p>
                  </a:txBody>
                  <a:tcPr marL="8016" marR="8016" marT="8016" marB="0" anchor="b">
                    <a:lnL w="6350" cap="flat" cmpd="sng" algn="ctr">
                      <a:solidFill>
                        <a:srgbClr val="000000"/>
                      </a:solidFill>
                      <a:prstDash val="dot"/>
                      <a:round/>
                      <a:headEnd type="none" w="med" len="med"/>
                      <a:tailEnd type="none" w="med" len="med"/>
                    </a:lnL>
                    <a:lnR w="6350" cap="flat" cmpd="sng" algn="ctr">
                      <a:solidFill>
                        <a:srgbClr val="000000"/>
                      </a:solidFill>
                      <a:prstDash val="solid"/>
                      <a:round/>
                      <a:headEnd type="none" w="med" len="med"/>
                      <a:tailEnd type="none" w="med" len="med"/>
                    </a:lnR>
                    <a:lnT>
                      <a:noFill/>
                    </a:lnT>
                    <a:lnB w="6350" cap="flat" cmpd="sng" algn="ctr">
                      <a:solidFill>
                        <a:srgbClr val="000000"/>
                      </a:solidFill>
                      <a:prstDash val="dot"/>
                      <a:round/>
                      <a:headEnd type="none" w="med" len="med"/>
                      <a:tailEnd type="none" w="med" len="med"/>
                    </a:lnB>
                  </a:tcPr>
                </a:tc>
                <a:tc>
                  <a:txBody>
                    <a:bodyPr/>
                    <a:lstStyle/>
                    <a:p>
                      <a:pPr algn="l" fontAlgn="b"/>
                      <a:r>
                        <a:rPr lang="de-DE" sz="800" b="0" i="0" u="none" strike="noStrike" dirty="0">
                          <a:solidFill>
                            <a:srgbClr val="000000"/>
                          </a:solidFill>
                          <a:latin typeface="Calibri"/>
                        </a:rPr>
                        <a:t> </a:t>
                      </a:r>
                    </a:p>
                  </a:txBody>
                  <a:tcPr marL="8016" marR="8016" marT="8016" marB="0" anchor="b">
                    <a:lnL w="6350" cap="flat" cmpd="sng" algn="ctr">
                      <a:solidFill>
                        <a:srgbClr val="000000"/>
                      </a:solidFill>
                      <a:prstDash val="solid"/>
                      <a:round/>
                      <a:headEnd type="none" w="med" len="med"/>
                      <a:tailEnd type="none" w="med" len="med"/>
                    </a:lnL>
                    <a:lnR w="6350" cap="flat" cmpd="sng" algn="ctr">
                      <a:solidFill>
                        <a:srgbClr val="000000"/>
                      </a:solidFill>
                      <a:prstDash val="dot"/>
                      <a:round/>
                      <a:headEnd type="none" w="med" len="med"/>
                      <a:tailEnd type="none" w="med" len="med"/>
                    </a:lnR>
                    <a:lnT>
                      <a:noFill/>
                    </a:lnT>
                    <a:lnB w="6350" cap="flat" cmpd="sng" algn="ctr">
                      <a:solidFill>
                        <a:srgbClr val="000000"/>
                      </a:solidFill>
                      <a:prstDash val="dot"/>
                      <a:round/>
                      <a:headEnd type="none" w="med" len="med"/>
                      <a:tailEnd type="none" w="med" len="med"/>
                    </a:lnB>
                  </a:tcPr>
                </a:tc>
                <a:tc>
                  <a:txBody>
                    <a:bodyPr/>
                    <a:lstStyle/>
                    <a:p>
                      <a:pPr algn="l" fontAlgn="b"/>
                      <a:r>
                        <a:rPr lang="de-DE" sz="800" b="0" i="0" u="none" strike="noStrike" dirty="0">
                          <a:solidFill>
                            <a:srgbClr val="000000"/>
                          </a:solidFill>
                          <a:latin typeface="Calibri"/>
                        </a:rPr>
                        <a:t> </a:t>
                      </a:r>
                    </a:p>
                  </a:txBody>
                  <a:tcPr marL="8016" marR="8016" marT="8016" marB="0" anchor="b">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a:noFill/>
                    </a:lnT>
                    <a:lnB w="6350" cap="flat" cmpd="sng" algn="ctr">
                      <a:solidFill>
                        <a:srgbClr val="000000"/>
                      </a:solidFill>
                      <a:prstDash val="dot"/>
                      <a:round/>
                      <a:headEnd type="none" w="med" len="med"/>
                      <a:tailEnd type="none" w="med" len="med"/>
                    </a:lnB>
                  </a:tcPr>
                </a:tc>
                <a:tc>
                  <a:txBody>
                    <a:bodyPr/>
                    <a:lstStyle/>
                    <a:p>
                      <a:pPr algn="l" fontAlgn="b"/>
                      <a:r>
                        <a:rPr lang="de-DE" sz="800" b="0" i="0" u="none" strike="noStrike" dirty="0">
                          <a:solidFill>
                            <a:srgbClr val="000000"/>
                          </a:solidFill>
                          <a:latin typeface="Calibri"/>
                        </a:rPr>
                        <a:t> </a:t>
                      </a:r>
                    </a:p>
                  </a:txBody>
                  <a:tcPr marL="8016" marR="8016" marT="8016" marB="0" anchor="b">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a:noFill/>
                    </a:lnT>
                    <a:lnB w="6350" cap="flat" cmpd="sng" algn="ctr">
                      <a:solidFill>
                        <a:srgbClr val="000000"/>
                      </a:solidFill>
                      <a:prstDash val="dot"/>
                      <a:round/>
                      <a:headEnd type="none" w="med" len="med"/>
                      <a:tailEnd type="none" w="med" len="med"/>
                    </a:lnB>
                    <a:pattFill prst="pct50">
                      <a:fgClr>
                        <a:srgbClr val="000000"/>
                      </a:fgClr>
                      <a:bgClr>
                        <a:srgbClr val="FFFFFF"/>
                      </a:bgClr>
                    </a:pattFill>
                  </a:tcPr>
                </a:tc>
                <a:tc>
                  <a:txBody>
                    <a:bodyPr/>
                    <a:lstStyle/>
                    <a:p>
                      <a:pPr algn="l" fontAlgn="b"/>
                      <a:r>
                        <a:rPr lang="de-DE" sz="800" b="0" i="0" u="none" strike="noStrike" dirty="0">
                          <a:solidFill>
                            <a:srgbClr val="000000"/>
                          </a:solidFill>
                          <a:latin typeface="Calibri"/>
                        </a:rPr>
                        <a:t> </a:t>
                      </a:r>
                    </a:p>
                  </a:txBody>
                  <a:tcPr marL="8016" marR="8016" marT="8016" marB="0" anchor="b">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a:noFill/>
                    </a:lnT>
                    <a:lnB w="6350" cap="flat" cmpd="sng" algn="ctr">
                      <a:solidFill>
                        <a:srgbClr val="000000"/>
                      </a:solidFill>
                      <a:prstDash val="dot"/>
                      <a:round/>
                      <a:headEnd type="none" w="med" len="med"/>
                      <a:tailEnd type="none" w="med" len="med"/>
                    </a:lnB>
                    <a:pattFill prst="pct50">
                      <a:fgClr>
                        <a:srgbClr val="000000"/>
                      </a:fgClr>
                      <a:bgClr>
                        <a:srgbClr val="FFFFFF"/>
                      </a:bgClr>
                    </a:pattFill>
                  </a:tcPr>
                </a:tc>
                <a:tc>
                  <a:txBody>
                    <a:bodyPr/>
                    <a:lstStyle/>
                    <a:p>
                      <a:pPr algn="l" fontAlgn="b"/>
                      <a:r>
                        <a:rPr lang="de-DE" sz="800" b="0" i="0" u="none" strike="noStrike" dirty="0">
                          <a:solidFill>
                            <a:srgbClr val="000000"/>
                          </a:solidFill>
                          <a:latin typeface="Calibri"/>
                        </a:rPr>
                        <a:t> </a:t>
                      </a:r>
                    </a:p>
                  </a:txBody>
                  <a:tcPr marL="8016" marR="8016" marT="8016" marB="0" anchor="b">
                    <a:lnL w="6350" cap="flat" cmpd="sng" algn="ctr">
                      <a:solidFill>
                        <a:srgbClr val="000000"/>
                      </a:solidFill>
                      <a:prstDash val="dot"/>
                      <a:round/>
                      <a:headEnd type="none" w="med" len="med"/>
                      <a:tailEnd type="none" w="med" len="med"/>
                    </a:lnL>
                    <a:lnR>
                      <a:noFill/>
                    </a:lnR>
                    <a:lnT>
                      <a:noFill/>
                    </a:lnT>
                    <a:lnB w="6350" cap="flat" cmpd="sng" algn="ctr">
                      <a:solidFill>
                        <a:srgbClr val="000000"/>
                      </a:solidFill>
                      <a:prstDash val="dot"/>
                      <a:round/>
                      <a:headEnd type="none" w="med" len="med"/>
                      <a:tailEnd type="none" w="med" len="med"/>
                    </a:lnB>
                    <a:pattFill prst="pct50">
                      <a:fgClr>
                        <a:srgbClr val="000000"/>
                      </a:fgClr>
                      <a:bgClr>
                        <a:srgbClr val="FFFFFF"/>
                      </a:bgClr>
                    </a:pattFill>
                  </a:tcPr>
                </a:tc>
                <a:tc>
                  <a:txBody>
                    <a:bodyPr/>
                    <a:lstStyle/>
                    <a:p>
                      <a:pPr algn="l" fontAlgn="b"/>
                      <a:r>
                        <a:rPr lang="de-DE" sz="800" b="0" i="0" u="none" strike="noStrike" dirty="0">
                          <a:solidFill>
                            <a:srgbClr val="000000"/>
                          </a:solidFill>
                          <a:latin typeface="Calibri"/>
                        </a:rPr>
                        <a:t> </a:t>
                      </a:r>
                    </a:p>
                  </a:txBody>
                  <a:tcPr marL="8016" marR="8016" marT="8016" marB="0" anchor="b">
                    <a:lnL>
                      <a:noFill/>
                    </a:lnL>
                    <a:lnR w="6350" cap="flat" cmpd="sng" algn="ctr">
                      <a:solidFill>
                        <a:srgbClr val="000000"/>
                      </a:solidFill>
                      <a:prstDash val="dot"/>
                      <a:round/>
                      <a:headEnd type="none" w="med" len="med"/>
                      <a:tailEnd type="none" w="med" len="med"/>
                    </a:lnR>
                    <a:lnT>
                      <a:noFill/>
                    </a:lnT>
                    <a:lnB w="6350" cap="flat" cmpd="sng" algn="ctr">
                      <a:solidFill>
                        <a:srgbClr val="000000"/>
                      </a:solidFill>
                      <a:prstDash val="dot"/>
                      <a:round/>
                      <a:headEnd type="none" w="med" len="med"/>
                      <a:tailEnd type="none" w="med" len="med"/>
                    </a:lnB>
                    <a:pattFill prst="pct50">
                      <a:fgClr>
                        <a:srgbClr val="000000"/>
                      </a:fgClr>
                      <a:bgClr>
                        <a:srgbClr val="FFFFFF"/>
                      </a:bgClr>
                    </a:pattFill>
                  </a:tcPr>
                </a:tc>
                <a:tc>
                  <a:txBody>
                    <a:bodyPr/>
                    <a:lstStyle/>
                    <a:p>
                      <a:pPr algn="l" fontAlgn="b"/>
                      <a:r>
                        <a:rPr lang="de-DE" sz="800" b="0" i="0" u="none" strike="noStrike" dirty="0">
                          <a:solidFill>
                            <a:srgbClr val="000000"/>
                          </a:solidFill>
                          <a:latin typeface="Calibri"/>
                        </a:rPr>
                        <a:t> </a:t>
                      </a:r>
                    </a:p>
                  </a:txBody>
                  <a:tcPr marL="8016" marR="8016" marT="8016" marB="0" anchor="b">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a:noFill/>
                    </a:lnT>
                    <a:lnB w="6350" cap="flat" cmpd="sng" algn="ctr">
                      <a:solidFill>
                        <a:srgbClr val="000000"/>
                      </a:solidFill>
                      <a:prstDash val="dot"/>
                      <a:round/>
                      <a:headEnd type="none" w="med" len="med"/>
                      <a:tailEnd type="none" w="med" len="med"/>
                    </a:lnB>
                    <a:pattFill prst="pct50">
                      <a:fgClr>
                        <a:srgbClr val="000000"/>
                      </a:fgClr>
                      <a:bgClr>
                        <a:srgbClr val="FFFFFF"/>
                      </a:bgClr>
                    </a:pattFill>
                  </a:tcPr>
                </a:tc>
                <a:tc>
                  <a:txBody>
                    <a:bodyPr/>
                    <a:lstStyle/>
                    <a:p>
                      <a:pPr algn="l" fontAlgn="b"/>
                      <a:r>
                        <a:rPr lang="de-DE" sz="800" b="0" i="0" u="none" strike="noStrike" dirty="0">
                          <a:solidFill>
                            <a:srgbClr val="000000"/>
                          </a:solidFill>
                          <a:latin typeface="Calibri"/>
                        </a:rPr>
                        <a:t> </a:t>
                      </a:r>
                    </a:p>
                  </a:txBody>
                  <a:tcPr marL="8016" marR="8016" marT="8016" marB="0" anchor="b">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a:noFill/>
                    </a:lnT>
                    <a:lnB w="6350" cap="flat" cmpd="sng" algn="ctr">
                      <a:solidFill>
                        <a:srgbClr val="000000"/>
                      </a:solidFill>
                      <a:prstDash val="dot"/>
                      <a:round/>
                      <a:headEnd type="none" w="med" len="med"/>
                      <a:tailEnd type="none" w="med" len="med"/>
                    </a:lnB>
                    <a:pattFill prst="pct50">
                      <a:fgClr>
                        <a:srgbClr val="000000"/>
                      </a:fgClr>
                      <a:bgClr>
                        <a:srgbClr val="FFFFFF"/>
                      </a:bgClr>
                    </a:pattFill>
                  </a:tcPr>
                </a:tc>
                <a:tc>
                  <a:txBody>
                    <a:bodyPr/>
                    <a:lstStyle/>
                    <a:p>
                      <a:pPr algn="l" fontAlgn="b"/>
                      <a:r>
                        <a:rPr lang="de-DE" sz="800" b="0" i="0" u="none" strike="noStrike" dirty="0">
                          <a:solidFill>
                            <a:srgbClr val="000000"/>
                          </a:solidFill>
                          <a:latin typeface="Calibri"/>
                        </a:rPr>
                        <a:t> </a:t>
                      </a:r>
                    </a:p>
                  </a:txBody>
                  <a:tcPr marL="8016" marR="8016" marT="8016" marB="0" anchor="b">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a:noFill/>
                    </a:lnT>
                    <a:lnB w="6350" cap="flat" cmpd="sng" algn="ctr">
                      <a:solidFill>
                        <a:srgbClr val="000000"/>
                      </a:solidFill>
                      <a:prstDash val="dot"/>
                      <a:round/>
                      <a:headEnd type="none" w="med" len="med"/>
                      <a:tailEnd type="none" w="med" len="med"/>
                    </a:lnB>
                    <a:pattFill prst="pct50">
                      <a:fgClr>
                        <a:srgbClr val="000000"/>
                      </a:fgClr>
                      <a:bgClr>
                        <a:srgbClr val="FFFFFF"/>
                      </a:bgClr>
                    </a:pattFill>
                  </a:tcPr>
                </a:tc>
                <a:tc>
                  <a:txBody>
                    <a:bodyPr/>
                    <a:lstStyle/>
                    <a:p>
                      <a:pPr algn="l" fontAlgn="b"/>
                      <a:r>
                        <a:rPr lang="de-DE" sz="800" b="0" i="0" u="none" strike="noStrike" dirty="0">
                          <a:solidFill>
                            <a:srgbClr val="000000"/>
                          </a:solidFill>
                          <a:latin typeface="Calibri"/>
                        </a:rPr>
                        <a:t> </a:t>
                      </a:r>
                    </a:p>
                  </a:txBody>
                  <a:tcPr marL="8016" marR="8016" marT="8016" marB="0" anchor="b">
                    <a:lnL w="6350" cap="flat" cmpd="sng" algn="ctr">
                      <a:solidFill>
                        <a:srgbClr val="000000"/>
                      </a:solidFill>
                      <a:prstDash val="dot"/>
                      <a:round/>
                      <a:headEnd type="none" w="med" len="med"/>
                      <a:tailEnd type="none" w="med" len="med"/>
                    </a:lnL>
                    <a:lnR>
                      <a:noFill/>
                    </a:lnR>
                    <a:lnT>
                      <a:noFill/>
                    </a:lnT>
                    <a:lnB w="6350" cap="flat" cmpd="sng" algn="ctr">
                      <a:solidFill>
                        <a:srgbClr val="000000"/>
                      </a:solidFill>
                      <a:prstDash val="dot"/>
                      <a:round/>
                      <a:headEnd type="none" w="med" len="med"/>
                      <a:tailEnd type="none" w="med" len="med"/>
                    </a:lnB>
                    <a:pattFill prst="pct50">
                      <a:fgClr>
                        <a:srgbClr val="000000"/>
                      </a:fgClr>
                      <a:bgClr>
                        <a:srgbClr val="FFFFFF"/>
                      </a:bgClr>
                    </a:pattFill>
                  </a:tcPr>
                </a:tc>
                <a:tc>
                  <a:txBody>
                    <a:bodyPr/>
                    <a:lstStyle/>
                    <a:p>
                      <a:pPr algn="l" fontAlgn="b"/>
                      <a:r>
                        <a:rPr lang="de-DE" sz="800" b="0" i="0" u="none" strike="noStrike" dirty="0">
                          <a:solidFill>
                            <a:srgbClr val="000000"/>
                          </a:solidFill>
                          <a:latin typeface="Calibri"/>
                        </a:rPr>
                        <a:t> </a:t>
                      </a:r>
                    </a:p>
                  </a:txBody>
                  <a:tcPr marL="8016" marR="8016" marT="8016" marB="0" anchor="b">
                    <a:lnL>
                      <a:noFill/>
                    </a:lnL>
                    <a:lnR w="6350" cap="flat" cmpd="sng" algn="ctr">
                      <a:solidFill>
                        <a:srgbClr val="000000"/>
                      </a:solidFill>
                      <a:prstDash val="dot"/>
                      <a:round/>
                      <a:headEnd type="none" w="med" len="med"/>
                      <a:tailEnd type="none" w="med" len="med"/>
                    </a:lnR>
                    <a:lnT>
                      <a:noFill/>
                    </a:lnT>
                    <a:lnB w="6350" cap="flat" cmpd="sng" algn="ctr">
                      <a:solidFill>
                        <a:srgbClr val="000000"/>
                      </a:solidFill>
                      <a:prstDash val="dot"/>
                      <a:round/>
                      <a:headEnd type="none" w="med" len="med"/>
                      <a:tailEnd type="none" w="med" len="med"/>
                    </a:lnB>
                    <a:pattFill prst="pct50">
                      <a:fgClr>
                        <a:srgbClr val="000000"/>
                      </a:fgClr>
                      <a:bgClr>
                        <a:srgbClr val="FFFFFF"/>
                      </a:bgClr>
                    </a:pattFill>
                  </a:tcPr>
                </a:tc>
                <a:tc>
                  <a:txBody>
                    <a:bodyPr/>
                    <a:lstStyle/>
                    <a:p>
                      <a:pPr algn="l" fontAlgn="b"/>
                      <a:r>
                        <a:rPr lang="de-DE" sz="800" b="0" i="0" u="none" strike="noStrike" dirty="0">
                          <a:solidFill>
                            <a:srgbClr val="000000"/>
                          </a:solidFill>
                          <a:latin typeface="Calibri"/>
                        </a:rPr>
                        <a:t> </a:t>
                      </a:r>
                    </a:p>
                  </a:txBody>
                  <a:tcPr marL="8016" marR="8016" marT="8016" marB="0" anchor="b">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a:noFill/>
                    </a:lnT>
                    <a:lnB w="6350" cap="flat" cmpd="sng" algn="ctr">
                      <a:solidFill>
                        <a:srgbClr val="000000"/>
                      </a:solidFill>
                      <a:prstDash val="dot"/>
                      <a:round/>
                      <a:headEnd type="none" w="med" len="med"/>
                      <a:tailEnd type="none" w="med" len="med"/>
                    </a:lnB>
                    <a:pattFill prst="pct50">
                      <a:fgClr>
                        <a:srgbClr val="000000"/>
                      </a:fgClr>
                      <a:bgClr>
                        <a:srgbClr val="FFFFFF"/>
                      </a:bgClr>
                    </a:pattFill>
                  </a:tcPr>
                </a:tc>
                <a:tc>
                  <a:txBody>
                    <a:bodyPr/>
                    <a:lstStyle/>
                    <a:p>
                      <a:pPr algn="l" fontAlgn="b"/>
                      <a:r>
                        <a:rPr lang="de-DE" sz="800" b="0" i="0" u="none" strike="noStrike" dirty="0">
                          <a:solidFill>
                            <a:srgbClr val="000000"/>
                          </a:solidFill>
                          <a:latin typeface="Calibri"/>
                        </a:rPr>
                        <a:t> </a:t>
                      </a:r>
                    </a:p>
                  </a:txBody>
                  <a:tcPr marL="8016" marR="8016" marT="8016" marB="0" anchor="b">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a:noFill/>
                    </a:lnT>
                    <a:lnB w="6350" cap="flat" cmpd="sng" algn="ctr">
                      <a:solidFill>
                        <a:srgbClr val="000000"/>
                      </a:solidFill>
                      <a:prstDash val="dot"/>
                      <a:round/>
                      <a:headEnd type="none" w="med" len="med"/>
                      <a:tailEnd type="none" w="med" len="med"/>
                    </a:lnB>
                    <a:pattFill prst="pct50">
                      <a:fgClr>
                        <a:srgbClr val="000000"/>
                      </a:fgClr>
                      <a:bgClr>
                        <a:srgbClr val="FFFFFF"/>
                      </a:bgClr>
                    </a:pattFill>
                  </a:tcPr>
                </a:tc>
                <a:tc>
                  <a:txBody>
                    <a:bodyPr/>
                    <a:lstStyle/>
                    <a:p>
                      <a:pPr algn="l" fontAlgn="b"/>
                      <a:r>
                        <a:rPr lang="de-DE" sz="800" b="0" i="0" u="none" strike="noStrike" dirty="0">
                          <a:solidFill>
                            <a:srgbClr val="000000"/>
                          </a:solidFill>
                          <a:latin typeface="Calibri"/>
                        </a:rPr>
                        <a:t> </a:t>
                      </a:r>
                    </a:p>
                  </a:txBody>
                  <a:tcPr marL="8016" marR="8016" marT="8016" marB="0" anchor="b">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a:noFill/>
                    </a:lnT>
                    <a:lnB w="6350" cap="flat" cmpd="sng" algn="ctr">
                      <a:solidFill>
                        <a:srgbClr val="000000"/>
                      </a:solidFill>
                      <a:prstDash val="dot"/>
                      <a:round/>
                      <a:headEnd type="none" w="med" len="med"/>
                      <a:tailEnd type="none" w="med" len="med"/>
                    </a:lnB>
                    <a:pattFill prst="pct75">
                      <a:fgClr>
                        <a:srgbClr val="000000"/>
                      </a:fgClr>
                      <a:bgClr>
                        <a:srgbClr val="FFFFFF"/>
                      </a:bgClr>
                    </a:pattFill>
                  </a:tcPr>
                </a:tc>
                <a:tc>
                  <a:txBody>
                    <a:bodyPr/>
                    <a:lstStyle/>
                    <a:p>
                      <a:pPr algn="l" fontAlgn="b"/>
                      <a:r>
                        <a:rPr lang="de-DE" sz="800" b="0" i="0" u="none" strike="noStrike" dirty="0">
                          <a:solidFill>
                            <a:srgbClr val="000000"/>
                          </a:solidFill>
                          <a:latin typeface="Calibri"/>
                        </a:rPr>
                        <a:t> </a:t>
                      </a:r>
                    </a:p>
                  </a:txBody>
                  <a:tcPr marL="8016" marR="8016" marT="8016" marB="0" anchor="b">
                    <a:lnL w="6350" cap="flat" cmpd="sng" algn="ctr">
                      <a:solidFill>
                        <a:srgbClr val="000000"/>
                      </a:solidFill>
                      <a:prstDash val="dot"/>
                      <a:round/>
                      <a:headEnd type="none" w="med" len="med"/>
                      <a:tailEnd type="none" w="med" len="med"/>
                    </a:lnL>
                    <a:lnR>
                      <a:noFill/>
                    </a:lnR>
                    <a:lnT>
                      <a:noFill/>
                    </a:lnT>
                    <a:lnB w="6350" cap="flat" cmpd="sng" algn="ctr">
                      <a:solidFill>
                        <a:srgbClr val="000000"/>
                      </a:solidFill>
                      <a:prstDash val="dot"/>
                      <a:round/>
                      <a:headEnd type="none" w="med" len="med"/>
                      <a:tailEnd type="none" w="med" len="med"/>
                    </a:lnB>
                    <a:pattFill prst="pct75">
                      <a:fgClr>
                        <a:srgbClr val="000000"/>
                      </a:fgClr>
                      <a:bgClr>
                        <a:srgbClr val="FFFFFF"/>
                      </a:bgClr>
                    </a:pattFill>
                  </a:tcPr>
                </a:tc>
                <a:tc>
                  <a:txBody>
                    <a:bodyPr/>
                    <a:lstStyle/>
                    <a:p>
                      <a:pPr algn="l" fontAlgn="b"/>
                      <a:r>
                        <a:rPr lang="de-DE" sz="800" b="0" i="0" u="none" strike="noStrike" dirty="0">
                          <a:solidFill>
                            <a:srgbClr val="000000"/>
                          </a:solidFill>
                          <a:latin typeface="Calibri"/>
                        </a:rPr>
                        <a:t> </a:t>
                      </a:r>
                    </a:p>
                  </a:txBody>
                  <a:tcPr marL="8016" marR="8016" marT="8016" marB="0" anchor="b">
                    <a:lnL>
                      <a:noFill/>
                    </a:lnL>
                    <a:lnR w="6350" cap="flat" cmpd="sng" algn="ctr">
                      <a:solidFill>
                        <a:srgbClr val="000000"/>
                      </a:solidFill>
                      <a:prstDash val="dot"/>
                      <a:round/>
                      <a:headEnd type="none" w="med" len="med"/>
                      <a:tailEnd type="none" w="med" len="med"/>
                    </a:lnR>
                    <a:lnT>
                      <a:noFill/>
                    </a:lnT>
                    <a:lnB w="6350" cap="flat" cmpd="sng" algn="ctr">
                      <a:solidFill>
                        <a:srgbClr val="000000"/>
                      </a:solidFill>
                      <a:prstDash val="dot"/>
                      <a:round/>
                      <a:headEnd type="none" w="med" len="med"/>
                      <a:tailEnd type="none" w="med" len="med"/>
                    </a:lnB>
                    <a:pattFill prst="pct75">
                      <a:fgClr>
                        <a:srgbClr val="000000"/>
                      </a:fgClr>
                      <a:bgClr>
                        <a:srgbClr val="FFFFFF"/>
                      </a:bgClr>
                    </a:pattFill>
                  </a:tcPr>
                </a:tc>
                <a:tc>
                  <a:txBody>
                    <a:bodyPr/>
                    <a:lstStyle/>
                    <a:p>
                      <a:pPr algn="l" fontAlgn="b"/>
                      <a:r>
                        <a:rPr lang="de-DE" sz="800" b="0" i="0" u="none" strike="noStrike" dirty="0">
                          <a:solidFill>
                            <a:srgbClr val="000000"/>
                          </a:solidFill>
                          <a:latin typeface="Calibri"/>
                        </a:rPr>
                        <a:t> </a:t>
                      </a:r>
                    </a:p>
                  </a:txBody>
                  <a:tcPr marL="8016" marR="8016" marT="8016" marB="0" anchor="b">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a:noFill/>
                    </a:lnT>
                    <a:lnB w="6350" cap="flat" cmpd="sng" algn="ctr">
                      <a:solidFill>
                        <a:srgbClr val="000000"/>
                      </a:solidFill>
                      <a:prstDash val="dot"/>
                      <a:round/>
                      <a:headEnd type="none" w="med" len="med"/>
                      <a:tailEnd type="none" w="med" len="med"/>
                    </a:lnB>
                    <a:pattFill prst="pct75">
                      <a:fgClr>
                        <a:srgbClr val="000000"/>
                      </a:fgClr>
                      <a:bgClr>
                        <a:srgbClr val="FFFFFF"/>
                      </a:bgClr>
                    </a:pattFill>
                  </a:tcPr>
                </a:tc>
                <a:tc>
                  <a:txBody>
                    <a:bodyPr/>
                    <a:lstStyle/>
                    <a:p>
                      <a:pPr algn="l" fontAlgn="b"/>
                      <a:r>
                        <a:rPr lang="de-DE" sz="800" b="0" i="0" u="none" strike="noStrike" dirty="0">
                          <a:solidFill>
                            <a:srgbClr val="000000"/>
                          </a:solidFill>
                          <a:latin typeface="Calibri"/>
                        </a:rPr>
                        <a:t> </a:t>
                      </a:r>
                    </a:p>
                  </a:txBody>
                  <a:tcPr marL="8016" marR="8016" marT="8016" marB="0" anchor="b">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a:noFill/>
                    </a:lnT>
                    <a:lnB w="6350" cap="flat" cmpd="sng" algn="ctr">
                      <a:solidFill>
                        <a:srgbClr val="000000"/>
                      </a:solidFill>
                      <a:prstDash val="dot"/>
                      <a:round/>
                      <a:headEnd type="none" w="med" len="med"/>
                      <a:tailEnd type="none" w="med" len="med"/>
                    </a:lnB>
                    <a:pattFill prst="pct75">
                      <a:fgClr>
                        <a:srgbClr val="000000"/>
                      </a:fgClr>
                      <a:bgClr>
                        <a:srgbClr val="FFFFFF"/>
                      </a:bgClr>
                    </a:pattFill>
                  </a:tcPr>
                </a:tc>
                <a:tc>
                  <a:txBody>
                    <a:bodyPr/>
                    <a:lstStyle/>
                    <a:p>
                      <a:pPr algn="l" fontAlgn="b"/>
                      <a:r>
                        <a:rPr lang="de-DE" sz="800" b="0" i="0" u="none" strike="noStrike" dirty="0">
                          <a:solidFill>
                            <a:srgbClr val="000000"/>
                          </a:solidFill>
                          <a:latin typeface="Calibri"/>
                        </a:rPr>
                        <a:t> </a:t>
                      </a:r>
                    </a:p>
                  </a:txBody>
                  <a:tcPr marL="8016" marR="8016" marT="8016" marB="0" anchor="b">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a:noFill/>
                    </a:lnT>
                    <a:lnB w="6350" cap="flat" cmpd="sng" algn="ctr">
                      <a:solidFill>
                        <a:srgbClr val="000000"/>
                      </a:solidFill>
                      <a:prstDash val="dot"/>
                      <a:round/>
                      <a:headEnd type="none" w="med" len="med"/>
                      <a:tailEnd type="none" w="med" len="med"/>
                    </a:lnB>
                    <a:pattFill prst="pct75">
                      <a:fgClr>
                        <a:srgbClr val="000000"/>
                      </a:fgClr>
                      <a:bgClr>
                        <a:srgbClr val="FFFFFF"/>
                      </a:bgClr>
                    </a:pattFill>
                  </a:tcPr>
                </a:tc>
                <a:tc>
                  <a:txBody>
                    <a:bodyPr/>
                    <a:lstStyle/>
                    <a:p>
                      <a:pPr algn="l" fontAlgn="b"/>
                      <a:r>
                        <a:rPr lang="de-DE" sz="800" b="0" i="0" u="none" strike="noStrike" dirty="0">
                          <a:solidFill>
                            <a:srgbClr val="000000"/>
                          </a:solidFill>
                          <a:latin typeface="Calibri"/>
                        </a:rPr>
                        <a:t> </a:t>
                      </a:r>
                    </a:p>
                  </a:txBody>
                  <a:tcPr marL="8016" marR="8016" marT="8016" marB="0" anchor="b">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a:noFill/>
                    </a:lnT>
                    <a:lnB w="6350" cap="flat" cmpd="sng" algn="ctr">
                      <a:solidFill>
                        <a:srgbClr val="000000"/>
                      </a:solidFill>
                      <a:prstDash val="dot"/>
                      <a:round/>
                      <a:headEnd type="none" w="med" len="med"/>
                      <a:tailEnd type="none" w="med" len="med"/>
                    </a:lnB>
                    <a:pattFill prst="pct75">
                      <a:fgClr>
                        <a:srgbClr val="000000"/>
                      </a:fgClr>
                      <a:bgClr>
                        <a:srgbClr val="FFFFFF"/>
                      </a:bgClr>
                    </a:pattFill>
                  </a:tcPr>
                </a:tc>
                <a:tc>
                  <a:txBody>
                    <a:bodyPr/>
                    <a:lstStyle/>
                    <a:p>
                      <a:pPr algn="l" fontAlgn="b"/>
                      <a:r>
                        <a:rPr lang="de-DE" sz="800" b="0" i="0" u="none" strike="noStrike" dirty="0">
                          <a:solidFill>
                            <a:srgbClr val="000000"/>
                          </a:solidFill>
                          <a:latin typeface="Calibri"/>
                        </a:rPr>
                        <a:t> </a:t>
                      </a:r>
                    </a:p>
                  </a:txBody>
                  <a:tcPr marL="8016" marR="8016" marT="8016" marB="0" anchor="b">
                    <a:lnL w="6350" cap="flat" cmpd="sng" algn="ctr">
                      <a:solidFill>
                        <a:srgbClr val="000000"/>
                      </a:solidFill>
                      <a:prstDash val="dot"/>
                      <a:round/>
                      <a:headEnd type="none" w="med" len="med"/>
                      <a:tailEnd type="none" w="med" len="med"/>
                    </a:lnL>
                    <a:lnR w="6350" cap="flat" cmpd="sng" algn="ctr">
                      <a:solidFill>
                        <a:srgbClr val="000000"/>
                      </a:solidFill>
                      <a:prstDash val="solid"/>
                      <a:round/>
                      <a:headEnd type="none" w="med" len="med"/>
                      <a:tailEnd type="none" w="med" len="med"/>
                    </a:lnR>
                    <a:lnT>
                      <a:noFill/>
                    </a:lnT>
                    <a:lnB>
                      <a:noFill/>
                    </a:lnB>
                    <a:pattFill prst="pct75">
                      <a:fgClr>
                        <a:srgbClr val="000000"/>
                      </a:fgClr>
                      <a:bgClr>
                        <a:srgbClr val="FFFFFF"/>
                      </a:bgClr>
                    </a:pattFill>
                  </a:tcPr>
                </a:tc>
                <a:tc>
                  <a:txBody>
                    <a:bodyPr/>
                    <a:lstStyle/>
                    <a:p>
                      <a:pPr algn="l" fontAlgn="b"/>
                      <a:r>
                        <a:rPr lang="de-DE" sz="800" b="0" i="0" u="none" strike="noStrike" dirty="0">
                          <a:solidFill>
                            <a:srgbClr val="000000"/>
                          </a:solidFill>
                          <a:latin typeface="Calibri"/>
                        </a:rPr>
                        <a:t> </a:t>
                      </a:r>
                    </a:p>
                  </a:txBody>
                  <a:tcPr marL="8016" marR="8016" marT="8016" marB="0" anchor="b">
                    <a:lnL w="6350" cap="flat" cmpd="sng" algn="ctr">
                      <a:solidFill>
                        <a:srgbClr val="000000"/>
                      </a:solidFill>
                      <a:prstDash val="solid"/>
                      <a:round/>
                      <a:headEnd type="none" w="med" len="med"/>
                      <a:tailEnd type="none" w="med" len="med"/>
                    </a:lnL>
                    <a:lnR>
                      <a:noFill/>
                    </a:lnR>
                    <a:lnT>
                      <a:noFill/>
                    </a:lnT>
                    <a:lnB w="6350" cap="flat" cmpd="sng" algn="ctr">
                      <a:solidFill>
                        <a:srgbClr val="000000"/>
                      </a:solidFill>
                      <a:prstDash val="dot"/>
                      <a:round/>
                      <a:headEnd type="none" w="med" len="med"/>
                      <a:tailEnd type="none" w="med" len="med"/>
                    </a:lnB>
                  </a:tcPr>
                </a:tc>
                <a:tc>
                  <a:txBody>
                    <a:bodyPr/>
                    <a:lstStyle/>
                    <a:p>
                      <a:pPr algn="l" fontAlgn="ctr"/>
                      <a:r>
                        <a:rPr lang="ru-RU" sz="800" b="0" i="0" u="none" strike="noStrike" dirty="0" smtClean="0">
                          <a:solidFill>
                            <a:srgbClr val="000000"/>
                          </a:solidFill>
                          <a:latin typeface="Calibri"/>
                        </a:rPr>
                        <a:t>Измерение объема работы больницы</a:t>
                      </a:r>
                      <a:endParaRPr lang="de-DE" sz="800" b="0" i="0" u="none" strike="noStrike" dirty="0">
                        <a:solidFill>
                          <a:srgbClr val="000000"/>
                        </a:solidFill>
                        <a:latin typeface="Calibri"/>
                      </a:endParaRPr>
                    </a:p>
                  </a:txBody>
                  <a:tcPr marL="8016" marR="8016" marT="8016" marB="0" anchor="ctr">
                    <a:lnL>
                      <a:noFill/>
                    </a:lnL>
                    <a:lnR w="6350" cap="flat" cmpd="sng" algn="ctr">
                      <a:solidFill>
                        <a:srgbClr val="000000"/>
                      </a:solidFill>
                      <a:prstDash val="solid"/>
                      <a:round/>
                      <a:headEnd type="none" w="med" len="med"/>
                      <a:tailEnd type="none" w="med" len="med"/>
                    </a:lnR>
                    <a:lnT>
                      <a:noFill/>
                    </a:lnT>
                    <a:lnB w="6350" cap="flat" cmpd="sng" algn="ctr">
                      <a:solidFill>
                        <a:srgbClr val="000000"/>
                      </a:solidFill>
                      <a:prstDash val="dot"/>
                      <a:round/>
                      <a:headEnd type="none" w="med" len="med"/>
                      <a:tailEnd type="none" w="med" len="med"/>
                    </a:lnB>
                  </a:tcPr>
                </a:tc>
                <a:tc>
                  <a:txBody>
                    <a:bodyPr/>
                    <a:lstStyle/>
                    <a:p>
                      <a:pPr algn="l" fontAlgn="ctr"/>
                      <a:r>
                        <a:rPr lang="de-DE" sz="800" b="0" i="0" u="none" strike="noStrike" dirty="0">
                          <a:solidFill>
                            <a:srgbClr val="000000"/>
                          </a:solidFill>
                          <a:latin typeface="Calibri"/>
                        </a:rPr>
                        <a:t> </a:t>
                      </a:r>
                    </a:p>
                  </a:txBody>
                  <a:tcPr marL="8016" marR="8016" marT="8016" marB="0" anchor="ctr">
                    <a:lnL w="6350" cap="flat" cmpd="sng" algn="ctr">
                      <a:solidFill>
                        <a:srgbClr val="000000"/>
                      </a:solidFill>
                      <a:prstDash val="solid"/>
                      <a:round/>
                      <a:headEnd type="none" w="med" len="med"/>
                      <a:tailEnd type="none" w="med" len="med"/>
                    </a:lnL>
                    <a:lnR>
                      <a:noFill/>
                    </a:lnR>
                    <a:lnT>
                      <a:noFill/>
                    </a:lnT>
                    <a:lnB w="6350" cap="flat" cmpd="sng" algn="ctr">
                      <a:solidFill>
                        <a:srgbClr val="000000"/>
                      </a:solidFill>
                      <a:prstDash val="dot"/>
                      <a:round/>
                      <a:headEnd type="none" w="med" len="med"/>
                      <a:tailEnd type="none" w="med" len="med"/>
                    </a:lnB>
                  </a:tcPr>
                </a:tc>
                <a:tc>
                  <a:txBody>
                    <a:bodyPr/>
                    <a:lstStyle/>
                    <a:p>
                      <a:pPr algn="l" fontAlgn="ctr"/>
                      <a:r>
                        <a:rPr lang="ru-RU" sz="800" b="0" i="0" u="none" strike="noStrike" dirty="0" smtClean="0">
                          <a:solidFill>
                            <a:srgbClr val="000000"/>
                          </a:solidFill>
                          <a:latin typeface="Calibri"/>
                        </a:rPr>
                        <a:t>Оплата</a:t>
                      </a:r>
                      <a:endParaRPr lang="de-DE" sz="800" b="0" i="0" u="none" strike="noStrike" dirty="0">
                        <a:solidFill>
                          <a:srgbClr val="000000"/>
                        </a:solidFill>
                        <a:latin typeface="Calibri"/>
                      </a:endParaRPr>
                    </a:p>
                  </a:txBody>
                  <a:tcPr marL="8016" marR="8016" marT="8016" marB="0" anchor="ctr">
                    <a:lnL>
                      <a:noFill/>
                    </a:lnL>
                    <a:lnR w="6350" cap="flat" cmpd="sng" algn="ctr">
                      <a:solidFill>
                        <a:srgbClr val="000000"/>
                      </a:solidFill>
                      <a:prstDash val="dot"/>
                      <a:round/>
                      <a:headEnd type="none" w="med" len="med"/>
                      <a:tailEnd type="none" w="med" len="med"/>
                    </a:lnR>
                    <a:lnT>
                      <a:noFill/>
                    </a:lnT>
                    <a:lnB w="6350" cap="flat" cmpd="sng" algn="ctr">
                      <a:solidFill>
                        <a:srgbClr val="000000"/>
                      </a:solidFill>
                      <a:prstDash val="dot"/>
                      <a:round/>
                      <a:headEnd type="none" w="med" len="med"/>
                      <a:tailEnd type="none" w="med" len="med"/>
                    </a:lnB>
                  </a:tcPr>
                </a:tc>
              </a:tr>
              <a:tr h="149918">
                <a:tc>
                  <a:txBody>
                    <a:bodyPr/>
                    <a:lstStyle/>
                    <a:p>
                      <a:pPr algn="l" fontAlgn="ctr"/>
                      <a:r>
                        <a:rPr lang="de-DE" sz="1000" b="0" i="0" u="none" strike="noStrike" dirty="0">
                          <a:solidFill>
                            <a:srgbClr val="000000"/>
                          </a:solidFill>
                          <a:latin typeface="Calibri"/>
                        </a:rPr>
                        <a:t> </a:t>
                      </a:r>
                    </a:p>
                  </a:txBody>
                  <a:tcPr marL="8016" marR="8016" marT="8016" marB="0" anchor="ctr">
                    <a:lnL>
                      <a:noFill/>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a:noFill/>
                    </a:lnB>
                  </a:tcPr>
                </a:tc>
                <a:tc>
                  <a:txBody>
                    <a:bodyPr/>
                    <a:lstStyle/>
                    <a:p>
                      <a:pPr algn="l" fontAlgn="b"/>
                      <a:r>
                        <a:rPr lang="de-DE" sz="800" b="0" i="0" u="none" strike="noStrike" dirty="0">
                          <a:solidFill>
                            <a:srgbClr val="000000"/>
                          </a:solidFill>
                          <a:latin typeface="Calibri"/>
                        </a:rPr>
                        <a:t> </a:t>
                      </a:r>
                    </a:p>
                  </a:txBody>
                  <a:tcPr marL="8016" marR="8016" marT="8016" marB="0" anchor="b">
                    <a:lnL w="6350" cap="flat" cmpd="sng" algn="ctr">
                      <a:solidFill>
                        <a:srgbClr val="000000"/>
                      </a:solidFill>
                      <a:prstDash val="solid"/>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a:noFill/>
                    </a:lnB>
                  </a:tcPr>
                </a:tc>
                <a:tc>
                  <a:txBody>
                    <a:bodyPr/>
                    <a:lstStyle/>
                    <a:p>
                      <a:pPr algn="l" fontAlgn="b"/>
                      <a:r>
                        <a:rPr lang="de-DE" sz="800" b="0" i="0" u="none" strike="noStrike" dirty="0">
                          <a:solidFill>
                            <a:srgbClr val="000000"/>
                          </a:solidFill>
                          <a:latin typeface="Calibri"/>
                        </a:rPr>
                        <a:t> </a:t>
                      </a:r>
                    </a:p>
                  </a:txBody>
                  <a:tcPr marL="8016" marR="8016" marT="8016" marB="0" anchor="b">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a:noFill/>
                    </a:lnB>
                  </a:tcPr>
                </a:tc>
                <a:tc>
                  <a:txBody>
                    <a:bodyPr/>
                    <a:lstStyle/>
                    <a:p>
                      <a:pPr algn="l" fontAlgn="b"/>
                      <a:r>
                        <a:rPr lang="de-DE" sz="800" b="0" i="0" u="none" strike="noStrike" dirty="0">
                          <a:solidFill>
                            <a:srgbClr val="000000"/>
                          </a:solidFill>
                          <a:latin typeface="Calibri"/>
                        </a:rPr>
                        <a:t> </a:t>
                      </a:r>
                    </a:p>
                  </a:txBody>
                  <a:tcPr marL="8016" marR="8016" marT="8016" marB="0" anchor="b">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a:noFill/>
                    </a:lnB>
                  </a:tcPr>
                </a:tc>
                <a:tc>
                  <a:txBody>
                    <a:bodyPr/>
                    <a:lstStyle/>
                    <a:p>
                      <a:pPr algn="l" fontAlgn="b"/>
                      <a:r>
                        <a:rPr lang="de-DE" sz="800" b="0" i="0" u="none" strike="noStrike" dirty="0">
                          <a:solidFill>
                            <a:srgbClr val="000000"/>
                          </a:solidFill>
                          <a:latin typeface="Calibri"/>
                        </a:rPr>
                        <a:t> </a:t>
                      </a:r>
                    </a:p>
                  </a:txBody>
                  <a:tcPr marL="8016" marR="8016" marT="8016" marB="0" anchor="b">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a:noFill/>
                    </a:lnB>
                  </a:tcPr>
                </a:tc>
                <a:tc>
                  <a:txBody>
                    <a:bodyPr/>
                    <a:lstStyle/>
                    <a:p>
                      <a:pPr algn="l" fontAlgn="b"/>
                      <a:r>
                        <a:rPr lang="de-DE" sz="800" b="0" i="0" u="none" strike="noStrike" dirty="0">
                          <a:solidFill>
                            <a:srgbClr val="000000"/>
                          </a:solidFill>
                          <a:latin typeface="Calibri"/>
                        </a:rPr>
                        <a:t> </a:t>
                      </a:r>
                    </a:p>
                  </a:txBody>
                  <a:tcPr marL="8016" marR="8016" marT="8016" marB="0" anchor="b">
                    <a:lnL w="6350" cap="flat" cmpd="sng" algn="ctr">
                      <a:solidFill>
                        <a:srgbClr val="000000"/>
                      </a:solidFill>
                      <a:prstDash val="dot"/>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a:noFill/>
                    </a:lnB>
                  </a:tcPr>
                </a:tc>
                <a:tc>
                  <a:txBody>
                    <a:bodyPr/>
                    <a:lstStyle/>
                    <a:p>
                      <a:pPr algn="l" fontAlgn="b"/>
                      <a:r>
                        <a:rPr lang="de-DE" sz="800" b="0" i="0" u="none" strike="noStrike" dirty="0">
                          <a:solidFill>
                            <a:srgbClr val="000000"/>
                          </a:solidFill>
                          <a:latin typeface="Calibri"/>
                        </a:rPr>
                        <a:t> </a:t>
                      </a:r>
                    </a:p>
                  </a:txBody>
                  <a:tcPr marL="8016" marR="8016" marT="8016" marB="0" anchor="b">
                    <a:lnL w="6350" cap="flat" cmpd="sng" algn="ctr">
                      <a:solidFill>
                        <a:srgbClr val="000000"/>
                      </a:solidFill>
                      <a:prstDash val="solid"/>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a:noFill/>
                    </a:lnB>
                  </a:tcPr>
                </a:tc>
                <a:tc>
                  <a:txBody>
                    <a:bodyPr/>
                    <a:lstStyle/>
                    <a:p>
                      <a:pPr algn="l" fontAlgn="b"/>
                      <a:r>
                        <a:rPr lang="de-DE" sz="800" b="0" i="0" u="none" strike="noStrike" dirty="0">
                          <a:solidFill>
                            <a:srgbClr val="000000"/>
                          </a:solidFill>
                          <a:latin typeface="Calibri"/>
                        </a:rPr>
                        <a:t> </a:t>
                      </a:r>
                    </a:p>
                  </a:txBody>
                  <a:tcPr marL="8016" marR="8016" marT="8016" marB="0" anchor="b">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a:noFill/>
                    </a:lnB>
                  </a:tcPr>
                </a:tc>
                <a:tc>
                  <a:txBody>
                    <a:bodyPr/>
                    <a:lstStyle/>
                    <a:p>
                      <a:pPr algn="l" fontAlgn="b"/>
                      <a:r>
                        <a:rPr lang="de-DE" sz="800" b="0" i="0" u="none" strike="noStrike" dirty="0">
                          <a:solidFill>
                            <a:srgbClr val="000000"/>
                          </a:solidFill>
                          <a:latin typeface="Calibri"/>
                        </a:rPr>
                        <a:t> </a:t>
                      </a:r>
                    </a:p>
                  </a:txBody>
                  <a:tcPr marL="8016" marR="8016" marT="8016" marB="0" anchor="b">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a:noFill/>
                    </a:lnB>
                  </a:tcPr>
                </a:tc>
                <a:tc>
                  <a:txBody>
                    <a:bodyPr/>
                    <a:lstStyle/>
                    <a:p>
                      <a:pPr algn="l" fontAlgn="b"/>
                      <a:r>
                        <a:rPr lang="de-DE" sz="800" b="0" i="0" u="none" strike="noStrike" dirty="0">
                          <a:solidFill>
                            <a:srgbClr val="000000"/>
                          </a:solidFill>
                          <a:latin typeface="Calibri"/>
                        </a:rPr>
                        <a:t> </a:t>
                      </a:r>
                    </a:p>
                  </a:txBody>
                  <a:tcPr marL="8016" marR="8016" marT="8016" marB="0" anchor="b">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a:noFill/>
                    </a:lnB>
                  </a:tcPr>
                </a:tc>
                <a:tc>
                  <a:txBody>
                    <a:bodyPr/>
                    <a:lstStyle/>
                    <a:p>
                      <a:pPr algn="l" fontAlgn="b"/>
                      <a:r>
                        <a:rPr lang="de-DE" sz="800" b="0" i="0" u="none" strike="noStrike" dirty="0">
                          <a:solidFill>
                            <a:srgbClr val="000000"/>
                          </a:solidFill>
                          <a:latin typeface="Calibri"/>
                        </a:rPr>
                        <a:t> </a:t>
                      </a:r>
                    </a:p>
                  </a:txBody>
                  <a:tcPr marL="8016" marR="8016" marT="8016" marB="0" anchor="b">
                    <a:lnL w="6350" cap="flat" cmpd="sng" algn="ctr">
                      <a:solidFill>
                        <a:srgbClr val="000000"/>
                      </a:solidFill>
                      <a:prstDash val="dot"/>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a:noFill/>
                    </a:lnB>
                  </a:tcPr>
                </a:tc>
                <a:tc>
                  <a:txBody>
                    <a:bodyPr/>
                    <a:lstStyle/>
                    <a:p>
                      <a:pPr algn="l" fontAlgn="b"/>
                      <a:r>
                        <a:rPr lang="de-DE" sz="800" b="0" i="0" u="none" strike="noStrike" dirty="0">
                          <a:solidFill>
                            <a:srgbClr val="000000"/>
                          </a:solidFill>
                          <a:latin typeface="Calibri"/>
                        </a:rPr>
                        <a:t> </a:t>
                      </a:r>
                    </a:p>
                  </a:txBody>
                  <a:tcPr marL="8016" marR="8016" marT="8016" marB="0" anchor="b">
                    <a:lnL w="6350" cap="flat" cmpd="sng" algn="ctr">
                      <a:solidFill>
                        <a:srgbClr val="000000"/>
                      </a:solidFill>
                      <a:prstDash val="solid"/>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a:noFill/>
                    </a:lnB>
                  </a:tcPr>
                </a:tc>
                <a:tc>
                  <a:txBody>
                    <a:bodyPr/>
                    <a:lstStyle/>
                    <a:p>
                      <a:pPr algn="l" fontAlgn="b"/>
                      <a:r>
                        <a:rPr lang="de-DE" sz="800" b="0" i="0" u="none" strike="noStrike" dirty="0">
                          <a:solidFill>
                            <a:srgbClr val="000000"/>
                          </a:solidFill>
                          <a:latin typeface="Calibri"/>
                        </a:rPr>
                        <a:t> </a:t>
                      </a:r>
                    </a:p>
                  </a:txBody>
                  <a:tcPr marL="8016" marR="8016" marT="8016" marB="0" anchor="b">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a:noFill/>
                    </a:lnB>
                  </a:tcPr>
                </a:tc>
                <a:tc>
                  <a:txBody>
                    <a:bodyPr/>
                    <a:lstStyle/>
                    <a:p>
                      <a:pPr algn="l" fontAlgn="b"/>
                      <a:r>
                        <a:rPr lang="de-DE" sz="800" b="0" i="0" u="none" strike="noStrike" dirty="0">
                          <a:solidFill>
                            <a:srgbClr val="000000"/>
                          </a:solidFill>
                          <a:latin typeface="Calibri"/>
                        </a:rPr>
                        <a:t> </a:t>
                      </a:r>
                    </a:p>
                  </a:txBody>
                  <a:tcPr marL="8016" marR="8016" marT="8016" marB="0" anchor="b">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a:noFill/>
                    </a:lnB>
                  </a:tcPr>
                </a:tc>
                <a:tc>
                  <a:txBody>
                    <a:bodyPr/>
                    <a:lstStyle/>
                    <a:p>
                      <a:pPr algn="l" fontAlgn="b"/>
                      <a:r>
                        <a:rPr lang="de-DE" sz="800" b="0" i="0" u="none" strike="noStrike" dirty="0">
                          <a:solidFill>
                            <a:srgbClr val="000000"/>
                          </a:solidFill>
                          <a:latin typeface="Calibri"/>
                        </a:rPr>
                        <a:t> </a:t>
                      </a:r>
                    </a:p>
                  </a:txBody>
                  <a:tcPr marL="8016" marR="8016" marT="8016" marB="0" anchor="b">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a:noFill/>
                    </a:lnB>
                  </a:tcPr>
                </a:tc>
                <a:tc>
                  <a:txBody>
                    <a:bodyPr/>
                    <a:lstStyle/>
                    <a:p>
                      <a:pPr algn="l" fontAlgn="b"/>
                      <a:r>
                        <a:rPr lang="de-DE" sz="800" b="0" i="0" u="none" strike="noStrike" dirty="0">
                          <a:solidFill>
                            <a:srgbClr val="000000"/>
                          </a:solidFill>
                          <a:latin typeface="Calibri"/>
                        </a:rPr>
                        <a:t> </a:t>
                      </a:r>
                    </a:p>
                  </a:txBody>
                  <a:tcPr marL="8016" marR="8016" marT="8016" marB="0" anchor="b">
                    <a:lnL w="6350" cap="flat" cmpd="sng" algn="ctr">
                      <a:solidFill>
                        <a:srgbClr val="000000"/>
                      </a:solidFill>
                      <a:prstDash val="dot"/>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a:noFill/>
                    </a:lnB>
                  </a:tcPr>
                </a:tc>
                <a:tc>
                  <a:txBody>
                    <a:bodyPr/>
                    <a:lstStyle/>
                    <a:p>
                      <a:pPr algn="l" fontAlgn="b"/>
                      <a:r>
                        <a:rPr lang="de-DE" sz="800" b="0" i="0" u="none" strike="noStrike" dirty="0">
                          <a:solidFill>
                            <a:srgbClr val="000000"/>
                          </a:solidFill>
                          <a:latin typeface="Calibri"/>
                        </a:rPr>
                        <a:t> </a:t>
                      </a:r>
                    </a:p>
                  </a:txBody>
                  <a:tcPr marL="8016" marR="8016" marT="8016" marB="0" anchor="b">
                    <a:lnL w="6350" cap="flat" cmpd="sng" algn="ctr">
                      <a:solidFill>
                        <a:srgbClr val="000000"/>
                      </a:solidFill>
                      <a:prstDash val="solid"/>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a:noFill/>
                    </a:lnB>
                  </a:tcPr>
                </a:tc>
                <a:tc>
                  <a:txBody>
                    <a:bodyPr/>
                    <a:lstStyle/>
                    <a:p>
                      <a:pPr algn="l" fontAlgn="b"/>
                      <a:r>
                        <a:rPr lang="de-DE" sz="800" b="0" i="0" u="none" strike="noStrike" dirty="0">
                          <a:solidFill>
                            <a:srgbClr val="000000"/>
                          </a:solidFill>
                          <a:latin typeface="Calibri"/>
                        </a:rPr>
                        <a:t> </a:t>
                      </a:r>
                    </a:p>
                  </a:txBody>
                  <a:tcPr marL="8016" marR="8016" marT="8016" marB="0" anchor="b">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a:noFill/>
                    </a:lnB>
                  </a:tcPr>
                </a:tc>
                <a:tc>
                  <a:txBody>
                    <a:bodyPr/>
                    <a:lstStyle/>
                    <a:p>
                      <a:pPr algn="l" fontAlgn="b"/>
                      <a:r>
                        <a:rPr lang="de-DE" sz="800" b="0" i="0" u="none" strike="noStrike" dirty="0">
                          <a:solidFill>
                            <a:srgbClr val="000000"/>
                          </a:solidFill>
                          <a:latin typeface="Calibri"/>
                        </a:rPr>
                        <a:t> </a:t>
                      </a:r>
                    </a:p>
                  </a:txBody>
                  <a:tcPr marL="8016" marR="8016" marT="8016" marB="0" anchor="b">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a:noFill/>
                    </a:lnB>
                  </a:tcPr>
                </a:tc>
                <a:tc>
                  <a:txBody>
                    <a:bodyPr/>
                    <a:lstStyle/>
                    <a:p>
                      <a:pPr algn="l" fontAlgn="b"/>
                      <a:r>
                        <a:rPr lang="de-DE" sz="800" b="0" i="0" u="none" strike="noStrike" dirty="0">
                          <a:solidFill>
                            <a:srgbClr val="000000"/>
                          </a:solidFill>
                          <a:latin typeface="Calibri"/>
                        </a:rPr>
                        <a:t> </a:t>
                      </a:r>
                    </a:p>
                  </a:txBody>
                  <a:tcPr marL="8016" marR="8016" marT="8016" marB="0" anchor="b">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a:noFill/>
                    </a:lnB>
                  </a:tcPr>
                </a:tc>
                <a:tc>
                  <a:txBody>
                    <a:bodyPr/>
                    <a:lstStyle/>
                    <a:p>
                      <a:pPr algn="l" fontAlgn="b"/>
                      <a:r>
                        <a:rPr lang="de-DE" sz="800" b="0" i="0" u="none" strike="noStrike" dirty="0">
                          <a:solidFill>
                            <a:srgbClr val="000000"/>
                          </a:solidFill>
                          <a:latin typeface="Calibri"/>
                        </a:rPr>
                        <a:t> </a:t>
                      </a:r>
                    </a:p>
                  </a:txBody>
                  <a:tcPr marL="8016" marR="8016" marT="8016" marB="0" anchor="b">
                    <a:lnL w="6350" cap="flat" cmpd="sng" algn="ctr">
                      <a:solidFill>
                        <a:srgbClr val="000000"/>
                      </a:solidFill>
                      <a:prstDash val="dot"/>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a:noFill/>
                    </a:lnB>
                  </a:tcPr>
                </a:tc>
                <a:tc>
                  <a:txBody>
                    <a:bodyPr/>
                    <a:lstStyle/>
                    <a:p>
                      <a:pPr algn="l" fontAlgn="b"/>
                      <a:r>
                        <a:rPr lang="de-DE" sz="800" b="0" i="0" u="none" strike="noStrike" dirty="0">
                          <a:solidFill>
                            <a:srgbClr val="000000"/>
                          </a:solidFill>
                          <a:latin typeface="Calibri"/>
                        </a:rPr>
                        <a:t> </a:t>
                      </a:r>
                    </a:p>
                  </a:txBody>
                  <a:tcPr marL="8016" marR="8016" marT="8016" marB="0" anchor="b">
                    <a:lnL w="6350" cap="flat" cmpd="sng" algn="ctr">
                      <a:solidFill>
                        <a:srgbClr val="000000"/>
                      </a:solidFill>
                      <a:prstDash val="solid"/>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a:noFill/>
                    </a:lnB>
                  </a:tcPr>
                </a:tc>
                <a:tc>
                  <a:txBody>
                    <a:bodyPr/>
                    <a:lstStyle/>
                    <a:p>
                      <a:pPr algn="l" fontAlgn="b"/>
                      <a:r>
                        <a:rPr lang="de-DE" sz="800" b="0" i="0" u="none" strike="noStrike" dirty="0">
                          <a:solidFill>
                            <a:srgbClr val="000000"/>
                          </a:solidFill>
                          <a:latin typeface="Calibri"/>
                        </a:rPr>
                        <a:t> </a:t>
                      </a:r>
                    </a:p>
                  </a:txBody>
                  <a:tcPr marL="8016" marR="8016" marT="8016" marB="0" anchor="b">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a:noFill/>
                    </a:lnB>
                  </a:tcPr>
                </a:tc>
                <a:tc>
                  <a:txBody>
                    <a:bodyPr/>
                    <a:lstStyle/>
                    <a:p>
                      <a:pPr algn="l" fontAlgn="b"/>
                      <a:r>
                        <a:rPr lang="de-DE" sz="800" b="0" i="0" u="none" strike="noStrike" dirty="0">
                          <a:solidFill>
                            <a:srgbClr val="000000"/>
                          </a:solidFill>
                          <a:latin typeface="Calibri"/>
                        </a:rPr>
                        <a:t> </a:t>
                      </a:r>
                    </a:p>
                  </a:txBody>
                  <a:tcPr marL="8016" marR="8016" marT="8016" marB="0" anchor="b">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a:noFill/>
                    </a:lnB>
                  </a:tcPr>
                </a:tc>
                <a:tc>
                  <a:txBody>
                    <a:bodyPr/>
                    <a:lstStyle/>
                    <a:p>
                      <a:pPr algn="l" fontAlgn="b"/>
                      <a:r>
                        <a:rPr lang="de-DE" sz="800" b="0" i="0" u="none" strike="noStrike" dirty="0">
                          <a:solidFill>
                            <a:srgbClr val="000000"/>
                          </a:solidFill>
                          <a:latin typeface="Calibri"/>
                        </a:rPr>
                        <a:t> </a:t>
                      </a:r>
                    </a:p>
                  </a:txBody>
                  <a:tcPr marL="8016" marR="8016" marT="8016" marB="0" anchor="b">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a:noFill/>
                    </a:lnB>
                  </a:tcPr>
                </a:tc>
                <a:tc>
                  <a:txBody>
                    <a:bodyPr/>
                    <a:lstStyle/>
                    <a:p>
                      <a:pPr algn="l" fontAlgn="b"/>
                      <a:r>
                        <a:rPr lang="de-DE" sz="800" b="0" i="0" u="none" strike="noStrike" dirty="0">
                          <a:solidFill>
                            <a:srgbClr val="000000"/>
                          </a:solidFill>
                          <a:latin typeface="Calibri"/>
                        </a:rPr>
                        <a:t> </a:t>
                      </a:r>
                    </a:p>
                  </a:txBody>
                  <a:tcPr marL="8016" marR="8016" marT="8016" marB="0" anchor="b">
                    <a:lnL w="6350" cap="flat" cmpd="sng" algn="ctr">
                      <a:solidFill>
                        <a:srgbClr val="000000"/>
                      </a:solidFill>
                      <a:prstDash val="dot"/>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a:noFill/>
                    </a:lnB>
                  </a:tcPr>
                </a:tc>
                <a:tc>
                  <a:txBody>
                    <a:bodyPr/>
                    <a:lstStyle/>
                    <a:p>
                      <a:pPr algn="l" fontAlgn="b"/>
                      <a:r>
                        <a:rPr lang="de-DE" sz="800" b="0" i="0" u="none" strike="noStrike" dirty="0">
                          <a:solidFill>
                            <a:srgbClr val="000000"/>
                          </a:solidFill>
                          <a:latin typeface="Calibri"/>
                        </a:rPr>
                        <a:t> </a:t>
                      </a:r>
                    </a:p>
                  </a:txBody>
                  <a:tcPr marL="8016" marR="8016" marT="8016" marB="0" anchor="b">
                    <a:lnL w="6350" cap="flat" cmpd="sng" algn="ctr">
                      <a:solidFill>
                        <a:srgbClr val="000000"/>
                      </a:solidFill>
                      <a:prstDash val="solid"/>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a:noFill/>
                    </a:lnB>
                  </a:tcPr>
                </a:tc>
                <a:tc>
                  <a:txBody>
                    <a:bodyPr/>
                    <a:lstStyle/>
                    <a:p>
                      <a:pPr algn="l" fontAlgn="b"/>
                      <a:r>
                        <a:rPr lang="de-DE" sz="800" b="0" i="0" u="none" strike="noStrike" dirty="0">
                          <a:solidFill>
                            <a:srgbClr val="000000"/>
                          </a:solidFill>
                          <a:latin typeface="Calibri"/>
                        </a:rPr>
                        <a:t> </a:t>
                      </a:r>
                    </a:p>
                  </a:txBody>
                  <a:tcPr marL="8016" marR="8016" marT="8016" marB="0" anchor="b">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a:noFill/>
                    </a:lnB>
                  </a:tcPr>
                </a:tc>
                <a:tc>
                  <a:txBody>
                    <a:bodyPr/>
                    <a:lstStyle/>
                    <a:p>
                      <a:pPr algn="l" fontAlgn="b"/>
                      <a:r>
                        <a:rPr lang="de-DE" sz="800" b="0" i="0" u="none" strike="noStrike" dirty="0">
                          <a:solidFill>
                            <a:srgbClr val="000000"/>
                          </a:solidFill>
                          <a:latin typeface="Calibri"/>
                        </a:rPr>
                        <a:t> </a:t>
                      </a:r>
                    </a:p>
                  </a:txBody>
                  <a:tcPr marL="8016" marR="8016" marT="8016" marB="0" anchor="b">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a:noFill/>
                    </a:lnB>
                  </a:tcPr>
                </a:tc>
                <a:tc>
                  <a:txBody>
                    <a:bodyPr/>
                    <a:lstStyle/>
                    <a:p>
                      <a:pPr algn="l" fontAlgn="b"/>
                      <a:r>
                        <a:rPr lang="de-DE" sz="800" b="0" i="0" u="none" strike="noStrike" dirty="0">
                          <a:solidFill>
                            <a:srgbClr val="000000"/>
                          </a:solidFill>
                          <a:latin typeface="Calibri"/>
                        </a:rPr>
                        <a:t> </a:t>
                      </a:r>
                    </a:p>
                  </a:txBody>
                  <a:tcPr marL="8016" marR="8016" marT="8016" marB="0" anchor="b">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a:noFill/>
                    </a:lnB>
                  </a:tcPr>
                </a:tc>
                <a:tc>
                  <a:txBody>
                    <a:bodyPr/>
                    <a:lstStyle/>
                    <a:p>
                      <a:pPr algn="l" fontAlgn="b"/>
                      <a:r>
                        <a:rPr lang="de-DE" sz="800" b="0" i="0" u="none" strike="noStrike" dirty="0">
                          <a:solidFill>
                            <a:srgbClr val="000000"/>
                          </a:solidFill>
                          <a:latin typeface="Calibri"/>
                        </a:rPr>
                        <a:t> </a:t>
                      </a:r>
                    </a:p>
                  </a:txBody>
                  <a:tcPr marL="8016" marR="8016" marT="8016" marB="0" anchor="b">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a:noFill/>
                    </a:lnB>
                  </a:tcPr>
                </a:tc>
                <a:tc>
                  <a:txBody>
                    <a:bodyPr/>
                    <a:lstStyle/>
                    <a:p>
                      <a:pPr algn="l" fontAlgn="b"/>
                      <a:r>
                        <a:rPr lang="de-DE" sz="800" b="0" i="0" u="none" strike="noStrike" dirty="0">
                          <a:solidFill>
                            <a:srgbClr val="000000"/>
                          </a:solidFill>
                          <a:latin typeface="Calibri"/>
                        </a:rPr>
                        <a:t> </a:t>
                      </a:r>
                    </a:p>
                  </a:txBody>
                  <a:tcPr marL="8016" marR="8016" marT="8016" marB="0" anchor="b">
                    <a:lnL w="6350" cap="flat" cmpd="sng" algn="ctr">
                      <a:solidFill>
                        <a:srgbClr val="000000"/>
                      </a:solidFill>
                      <a:prstDash val="dot"/>
                      <a:round/>
                      <a:headEnd type="none" w="med" len="med"/>
                      <a:tailEnd type="none" w="med" len="med"/>
                    </a:lnL>
                    <a:lnR w="6350" cap="flat" cmpd="sng" algn="ctr">
                      <a:solidFill>
                        <a:srgbClr val="000000"/>
                      </a:solidFill>
                      <a:prstDash val="solid"/>
                      <a:round/>
                      <a:headEnd type="none" w="med" len="med"/>
                      <a:tailEnd type="none" w="med" len="med"/>
                    </a:lnR>
                    <a:lnT>
                      <a:noFill/>
                    </a:lnT>
                    <a:lnB>
                      <a:noFill/>
                    </a:lnB>
                  </a:tcPr>
                </a:tc>
                <a:tc>
                  <a:txBody>
                    <a:bodyPr/>
                    <a:lstStyle/>
                    <a:p>
                      <a:pPr algn="l" fontAlgn="b"/>
                      <a:endParaRPr lang="de-DE" sz="800" b="0" i="0" u="none" strike="noStrike" dirty="0">
                        <a:solidFill>
                          <a:srgbClr val="000000"/>
                        </a:solidFill>
                        <a:latin typeface="Calibri"/>
                      </a:endParaRPr>
                    </a:p>
                  </a:txBody>
                  <a:tcPr marL="8016" marR="8016" marT="8016" marB="0" anchor="b">
                    <a:lnL w="6350" cap="flat" cmpd="sng" algn="ctr">
                      <a:solidFill>
                        <a:srgbClr val="000000"/>
                      </a:solidFill>
                      <a:prstDash val="solid"/>
                      <a:round/>
                      <a:headEnd type="none" w="med" len="med"/>
                      <a:tailEnd type="none" w="med" len="med"/>
                    </a:lnL>
                    <a:lnR>
                      <a:noFill/>
                    </a:lnR>
                    <a:lnT w="6350" cap="flat" cmpd="sng" algn="ctr">
                      <a:solidFill>
                        <a:srgbClr val="000000"/>
                      </a:solidFill>
                      <a:prstDash val="dot"/>
                      <a:round/>
                      <a:headEnd type="none" w="med" len="med"/>
                      <a:tailEnd type="none" w="med" len="med"/>
                    </a:lnT>
                    <a:lnB>
                      <a:noFill/>
                    </a:lnB>
                  </a:tcPr>
                </a:tc>
                <a:tc>
                  <a:txBody>
                    <a:bodyPr/>
                    <a:lstStyle/>
                    <a:p>
                      <a:pPr algn="l" fontAlgn="ctr"/>
                      <a:r>
                        <a:rPr lang="de-DE" sz="800" b="0" i="0" u="none" strike="noStrike" dirty="0">
                          <a:solidFill>
                            <a:srgbClr val="000000"/>
                          </a:solidFill>
                          <a:latin typeface="Calibri"/>
                        </a:rPr>
                        <a:t> </a:t>
                      </a:r>
                    </a:p>
                  </a:txBody>
                  <a:tcPr marL="8016" marR="8016" marT="8016" marB="0" anchor="ctr">
                    <a:lnL>
                      <a:noFill/>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a:noFill/>
                    </a:lnB>
                  </a:tcPr>
                </a:tc>
                <a:tc>
                  <a:txBody>
                    <a:bodyPr/>
                    <a:lstStyle/>
                    <a:p>
                      <a:pPr algn="l" fontAlgn="ctr"/>
                      <a:endParaRPr lang="de-DE" sz="800" b="0" i="0" u="none" strike="noStrike" dirty="0">
                        <a:solidFill>
                          <a:srgbClr val="000000"/>
                        </a:solidFill>
                        <a:latin typeface="Calibri"/>
                      </a:endParaRPr>
                    </a:p>
                  </a:txBody>
                  <a:tcPr marL="8016" marR="8016" marT="8016" marB="0" anchor="ctr">
                    <a:lnL w="6350" cap="flat" cmpd="sng" algn="ctr">
                      <a:solidFill>
                        <a:srgbClr val="000000"/>
                      </a:solidFill>
                      <a:prstDash val="solid"/>
                      <a:round/>
                      <a:headEnd type="none" w="med" len="med"/>
                      <a:tailEnd type="none" w="med" len="med"/>
                    </a:lnL>
                    <a:lnR>
                      <a:noFill/>
                    </a:lnR>
                    <a:lnT w="6350" cap="flat" cmpd="sng" algn="ctr">
                      <a:solidFill>
                        <a:srgbClr val="000000"/>
                      </a:solidFill>
                      <a:prstDash val="dot"/>
                      <a:round/>
                      <a:headEnd type="none" w="med" len="med"/>
                      <a:tailEnd type="none" w="med" len="med"/>
                    </a:lnT>
                    <a:lnB>
                      <a:noFill/>
                    </a:lnB>
                  </a:tcPr>
                </a:tc>
                <a:tc>
                  <a:txBody>
                    <a:bodyPr/>
                    <a:lstStyle/>
                    <a:p>
                      <a:pPr algn="l" fontAlgn="ctr"/>
                      <a:r>
                        <a:rPr lang="de-DE" sz="800" b="0" i="0" u="none" strike="noStrike" dirty="0">
                          <a:solidFill>
                            <a:srgbClr val="000000"/>
                          </a:solidFill>
                          <a:latin typeface="Calibri"/>
                        </a:rPr>
                        <a:t> </a:t>
                      </a:r>
                    </a:p>
                  </a:txBody>
                  <a:tcPr marL="8016" marR="8016" marT="8016" marB="0" anchor="ctr">
                    <a:lnL>
                      <a:noFill/>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a:noFill/>
                    </a:lnB>
                  </a:tcPr>
                </a:tc>
              </a:tr>
              <a:tr h="220469">
                <a:tc>
                  <a:txBody>
                    <a:bodyPr/>
                    <a:lstStyle/>
                    <a:p>
                      <a:pPr algn="l" fontAlgn="ctr"/>
                      <a:r>
                        <a:rPr lang="ru-RU" sz="1000" b="0" i="0" u="none" strike="noStrike" dirty="0" smtClean="0">
                          <a:solidFill>
                            <a:srgbClr val="000000"/>
                          </a:solidFill>
                          <a:latin typeface="Calibri"/>
                        </a:rPr>
                        <a:t>Эстония</a:t>
                      </a:r>
                      <a:endParaRPr lang="de-DE" sz="1000" b="0" i="0" u="none" strike="noStrike" dirty="0">
                        <a:solidFill>
                          <a:srgbClr val="000000"/>
                        </a:solidFill>
                        <a:latin typeface="Calibri"/>
                      </a:endParaRPr>
                    </a:p>
                  </a:txBody>
                  <a:tcPr marL="8016" marR="8016" marT="8016" marB="0" anchor="ctr">
                    <a:lnL>
                      <a:noFill/>
                    </a:lnL>
                    <a:lnR w="6350" cap="flat" cmpd="sng" algn="ctr">
                      <a:solidFill>
                        <a:srgbClr val="000000"/>
                      </a:solidFill>
                      <a:prstDash val="solid"/>
                      <a:round/>
                      <a:headEnd type="none" w="med" len="med"/>
                      <a:tailEnd type="none" w="med" len="med"/>
                    </a:lnR>
                    <a:lnT>
                      <a:noFill/>
                    </a:lnT>
                    <a:lnB w="6350" cap="flat" cmpd="sng" algn="ctr">
                      <a:solidFill>
                        <a:srgbClr val="000000"/>
                      </a:solidFill>
                      <a:prstDash val="dot"/>
                      <a:round/>
                      <a:headEnd type="none" w="med" len="med"/>
                      <a:tailEnd type="none" w="med" len="med"/>
                    </a:lnB>
                  </a:tcPr>
                </a:tc>
                <a:tc>
                  <a:txBody>
                    <a:bodyPr/>
                    <a:lstStyle/>
                    <a:p>
                      <a:pPr algn="l" fontAlgn="b"/>
                      <a:r>
                        <a:rPr lang="de-DE" sz="800" b="0" i="0" u="none" strike="noStrike" dirty="0">
                          <a:solidFill>
                            <a:srgbClr val="000000"/>
                          </a:solidFill>
                          <a:latin typeface="Calibri"/>
                        </a:rPr>
                        <a:t> </a:t>
                      </a:r>
                    </a:p>
                  </a:txBody>
                  <a:tcPr marL="8016" marR="8016" marT="8016" marB="0" anchor="b">
                    <a:lnL w="6350" cap="flat" cmpd="sng" algn="ctr">
                      <a:solidFill>
                        <a:srgbClr val="000000"/>
                      </a:solidFill>
                      <a:prstDash val="solid"/>
                      <a:round/>
                      <a:headEnd type="none" w="med" len="med"/>
                      <a:tailEnd type="none" w="med" len="med"/>
                    </a:lnL>
                    <a:lnR w="6350" cap="flat" cmpd="sng" algn="ctr">
                      <a:solidFill>
                        <a:srgbClr val="000000"/>
                      </a:solidFill>
                      <a:prstDash val="dot"/>
                      <a:round/>
                      <a:headEnd type="none" w="med" len="med"/>
                      <a:tailEnd type="none" w="med" len="med"/>
                    </a:lnR>
                    <a:lnT>
                      <a:noFill/>
                    </a:lnT>
                    <a:lnB w="6350" cap="flat" cmpd="sng" algn="ctr">
                      <a:solidFill>
                        <a:srgbClr val="000000"/>
                      </a:solidFill>
                      <a:prstDash val="dot"/>
                      <a:round/>
                      <a:headEnd type="none" w="med" len="med"/>
                      <a:tailEnd type="none" w="med" len="med"/>
                    </a:lnB>
                  </a:tcPr>
                </a:tc>
                <a:tc>
                  <a:txBody>
                    <a:bodyPr/>
                    <a:lstStyle/>
                    <a:p>
                      <a:pPr algn="l" fontAlgn="b"/>
                      <a:r>
                        <a:rPr lang="de-DE" sz="800" b="0" i="0" u="none" strike="noStrike" dirty="0">
                          <a:solidFill>
                            <a:srgbClr val="000000"/>
                          </a:solidFill>
                          <a:latin typeface="Calibri"/>
                        </a:rPr>
                        <a:t> </a:t>
                      </a:r>
                    </a:p>
                  </a:txBody>
                  <a:tcPr marL="8016" marR="8016" marT="8016" marB="0" anchor="b">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a:noFill/>
                    </a:lnT>
                    <a:lnB w="6350" cap="flat" cmpd="sng" algn="ctr">
                      <a:solidFill>
                        <a:srgbClr val="000000"/>
                      </a:solidFill>
                      <a:prstDash val="dot"/>
                      <a:round/>
                      <a:headEnd type="none" w="med" len="med"/>
                      <a:tailEnd type="none" w="med" len="med"/>
                    </a:lnB>
                  </a:tcPr>
                </a:tc>
                <a:tc>
                  <a:txBody>
                    <a:bodyPr/>
                    <a:lstStyle/>
                    <a:p>
                      <a:pPr algn="l" fontAlgn="b"/>
                      <a:r>
                        <a:rPr lang="de-DE" sz="800" b="0" i="0" u="none" strike="noStrike" dirty="0">
                          <a:solidFill>
                            <a:srgbClr val="000000"/>
                          </a:solidFill>
                          <a:latin typeface="Calibri"/>
                        </a:rPr>
                        <a:t> </a:t>
                      </a:r>
                    </a:p>
                  </a:txBody>
                  <a:tcPr marL="8016" marR="8016" marT="8016" marB="0" anchor="b">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a:noFill/>
                    </a:lnT>
                    <a:lnB w="6350" cap="flat" cmpd="sng" algn="ctr">
                      <a:solidFill>
                        <a:srgbClr val="000000"/>
                      </a:solidFill>
                      <a:prstDash val="dot"/>
                      <a:round/>
                      <a:headEnd type="none" w="med" len="med"/>
                      <a:tailEnd type="none" w="med" len="med"/>
                    </a:lnB>
                  </a:tcPr>
                </a:tc>
                <a:tc>
                  <a:txBody>
                    <a:bodyPr/>
                    <a:lstStyle/>
                    <a:p>
                      <a:pPr algn="l" fontAlgn="b"/>
                      <a:r>
                        <a:rPr lang="de-DE" sz="800" b="0" i="0" u="none" strike="noStrike" dirty="0">
                          <a:solidFill>
                            <a:srgbClr val="000000"/>
                          </a:solidFill>
                          <a:latin typeface="Calibri"/>
                        </a:rPr>
                        <a:t> </a:t>
                      </a:r>
                    </a:p>
                  </a:txBody>
                  <a:tcPr marL="8016" marR="8016" marT="8016" marB="0" anchor="b">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a:noFill/>
                    </a:lnT>
                    <a:lnB w="6350" cap="flat" cmpd="sng" algn="ctr">
                      <a:solidFill>
                        <a:srgbClr val="000000"/>
                      </a:solidFill>
                      <a:prstDash val="dot"/>
                      <a:round/>
                      <a:headEnd type="none" w="med" len="med"/>
                      <a:tailEnd type="none" w="med" len="med"/>
                    </a:lnB>
                  </a:tcPr>
                </a:tc>
                <a:tc>
                  <a:txBody>
                    <a:bodyPr/>
                    <a:lstStyle/>
                    <a:p>
                      <a:pPr algn="l" fontAlgn="b"/>
                      <a:r>
                        <a:rPr lang="de-DE" sz="800" b="0" i="0" u="none" strike="noStrike" dirty="0">
                          <a:solidFill>
                            <a:srgbClr val="000000"/>
                          </a:solidFill>
                          <a:latin typeface="Calibri"/>
                        </a:rPr>
                        <a:t> </a:t>
                      </a:r>
                    </a:p>
                  </a:txBody>
                  <a:tcPr marL="8016" marR="8016" marT="8016" marB="0" anchor="b">
                    <a:lnL w="6350" cap="flat" cmpd="sng" algn="ctr">
                      <a:solidFill>
                        <a:srgbClr val="000000"/>
                      </a:solidFill>
                      <a:prstDash val="dot"/>
                      <a:round/>
                      <a:headEnd type="none" w="med" len="med"/>
                      <a:tailEnd type="none" w="med" len="med"/>
                    </a:lnL>
                    <a:lnR w="6350" cap="flat" cmpd="sng" algn="ctr">
                      <a:solidFill>
                        <a:srgbClr val="000000"/>
                      </a:solidFill>
                      <a:prstDash val="solid"/>
                      <a:round/>
                      <a:headEnd type="none" w="med" len="med"/>
                      <a:tailEnd type="none" w="med" len="med"/>
                    </a:lnR>
                    <a:lnT>
                      <a:noFill/>
                    </a:lnT>
                    <a:lnB w="6350" cap="flat" cmpd="sng" algn="ctr">
                      <a:solidFill>
                        <a:srgbClr val="000000"/>
                      </a:solidFill>
                      <a:prstDash val="dot"/>
                      <a:round/>
                      <a:headEnd type="none" w="med" len="med"/>
                      <a:tailEnd type="none" w="med" len="med"/>
                    </a:lnB>
                  </a:tcPr>
                </a:tc>
                <a:tc>
                  <a:txBody>
                    <a:bodyPr/>
                    <a:lstStyle/>
                    <a:p>
                      <a:pPr algn="l" fontAlgn="b"/>
                      <a:r>
                        <a:rPr lang="de-DE" sz="800" b="0" i="0" u="none" strike="noStrike" dirty="0">
                          <a:solidFill>
                            <a:srgbClr val="000000"/>
                          </a:solidFill>
                          <a:latin typeface="Calibri"/>
                        </a:rPr>
                        <a:t> </a:t>
                      </a:r>
                    </a:p>
                  </a:txBody>
                  <a:tcPr marL="8016" marR="8016" marT="8016" marB="0" anchor="b">
                    <a:lnL w="6350" cap="flat" cmpd="sng" algn="ctr">
                      <a:solidFill>
                        <a:srgbClr val="000000"/>
                      </a:solidFill>
                      <a:prstDash val="solid"/>
                      <a:round/>
                      <a:headEnd type="none" w="med" len="med"/>
                      <a:tailEnd type="none" w="med" len="med"/>
                    </a:lnL>
                    <a:lnR w="6350" cap="flat" cmpd="sng" algn="ctr">
                      <a:solidFill>
                        <a:srgbClr val="000000"/>
                      </a:solidFill>
                      <a:prstDash val="dot"/>
                      <a:round/>
                      <a:headEnd type="none" w="med" len="med"/>
                      <a:tailEnd type="none" w="med" len="med"/>
                    </a:lnR>
                    <a:lnT>
                      <a:noFill/>
                    </a:lnT>
                    <a:lnB w="6350" cap="flat" cmpd="sng" algn="ctr">
                      <a:solidFill>
                        <a:srgbClr val="000000"/>
                      </a:solidFill>
                      <a:prstDash val="dot"/>
                      <a:round/>
                      <a:headEnd type="none" w="med" len="med"/>
                      <a:tailEnd type="none" w="med" len="med"/>
                    </a:lnB>
                  </a:tcPr>
                </a:tc>
                <a:tc>
                  <a:txBody>
                    <a:bodyPr/>
                    <a:lstStyle/>
                    <a:p>
                      <a:pPr algn="l" fontAlgn="b"/>
                      <a:r>
                        <a:rPr lang="de-DE" sz="800" b="0" i="0" u="none" strike="noStrike" dirty="0">
                          <a:solidFill>
                            <a:srgbClr val="000000"/>
                          </a:solidFill>
                          <a:latin typeface="Calibri"/>
                        </a:rPr>
                        <a:t> </a:t>
                      </a:r>
                    </a:p>
                  </a:txBody>
                  <a:tcPr marL="8016" marR="8016" marT="8016" marB="0" anchor="b">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a:noFill/>
                    </a:lnT>
                    <a:lnB w="6350" cap="flat" cmpd="sng" algn="ctr">
                      <a:solidFill>
                        <a:srgbClr val="000000"/>
                      </a:solidFill>
                      <a:prstDash val="dot"/>
                      <a:round/>
                      <a:headEnd type="none" w="med" len="med"/>
                      <a:tailEnd type="none" w="med" len="med"/>
                    </a:lnB>
                  </a:tcPr>
                </a:tc>
                <a:tc>
                  <a:txBody>
                    <a:bodyPr/>
                    <a:lstStyle/>
                    <a:p>
                      <a:pPr algn="l" fontAlgn="b"/>
                      <a:r>
                        <a:rPr lang="de-DE" sz="800" b="0" i="0" u="none" strike="noStrike" dirty="0">
                          <a:solidFill>
                            <a:srgbClr val="000000"/>
                          </a:solidFill>
                          <a:latin typeface="Calibri"/>
                        </a:rPr>
                        <a:t> </a:t>
                      </a:r>
                    </a:p>
                  </a:txBody>
                  <a:tcPr marL="8016" marR="8016" marT="8016" marB="0" anchor="b">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a:noFill/>
                    </a:lnT>
                    <a:lnB w="6350" cap="flat" cmpd="sng" algn="ctr">
                      <a:solidFill>
                        <a:srgbClr val="000000"/>
                      </a:solidFill>
                      <a:prstDash val="dot"/>
                      <a:round/>
                      <a:headEnd type="none" w="med" len="med"/>
                      <a:tailEnd type="none" w="med" len="med"/>
                    </a:lnB>
                  </a:tcPr>
                </a:tc>
                <a:tc>
                  <a:txBody>
                    <a:bodyPr/>
                    <a:lstStyle/>
                    <a:p>
                      <a:pPr algn="l" fontAlgn="b"/>
                      <a:r>
                        <a:rPr lang="de-DE" sz="800" b="0" i="0" u="none" strike="noStrike" dirty="0">
                          <a:solidFill>
                            <a:srgbClr val="000000"/>
                          </a:solidFill>
                          <a:latin typeface="Calibri"/>
                        </a:rPr>
                        <a:t> </a:t>
                      </a:r>
                    </a:p>
                  </a:txBody>
                  <a:tcPr marL="8016" marR="8016" marT="8016" marB="0" anchor="b">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a:noFill/>
                    </a:lnT>
                    <a:lnB w="6350" cap="flat" cmpd="sng" algn="ctr">
                      <a:solidFill>
                        <a:srgbClr val="000000"/>
                      </a:solidFill>
                      <a:prstDash val="dot"/>
                      <a:round/>
                      <a:headEnd type="none" w="med" len="med"/>
                      <a:tailEnd type="none" w="med" len="med"/>
                    </a:lnB>
                  </a:tcPr>
                </a:tc>
                <a:tc>
                  <a:txBody>
                    <a:bodyPr/>
                    <a:lstStyle/>
                    <a:p>
                      <a:pPr algn="l" fontAlgn="b"/>
                      <a:r>
                        <a:rPr lang="de-DE" sz="800" b="0" i="0" u="none" strike="noStrike" dirty="0">
                          <a:solidFill>
                            <a:srgbClr val="000000"/>
                          </a:solidFill>
                          <a:latin typeface="Calibri"/>
                        </a:rPr>
                        <a:t> </a:t>
                      </a:r>
                    </a:p>
                  </a:txBody>
                  <a:tcPr marL="8016" marR="8016" marT="8016" marB="0" anchor="b">
                    <a:lnL w="6350" cap="flat" cmpd="sng" algn="ctr">
                      <a:solidFill>
                        <a:srgbClr val="000000"/>
                      </a:solidFill>
                      <a:prstDash val="dot"/>
                      <a:round/>
                      <a:headEnd type="none" w="med" len="med"/>
                      <a:tailEnd type="none" w="med" len="med"/>
                    </a:lnL>
                    <a:lnR w="6350" cap="flat" cmpd="sng" algn="ctr">
                      <a:solidFill>
                        <a:srgbClr val="000000"/>
                      </a:solidFill>
                      <a:prstDash val="solid"/>
                      <a:round/>
                      <a:headEnd type="none" w="med" len="med"/>
                      <a:tailEnd type="none" w="med" len="med"/>
                    </a:lnR>
                    <a:lnT>
                      <a:noFill/>
                    </a:lnT>
                    <a:lnB w="6350" cap="flat" cmpd="sng" algn="ctr">
                      <a:solidFill>
                        <a:srgbClr val="000000"/>
                      </a:solidFill>
                      <a:prstDash val="dot"/>
                      <a:round/>
                      <a:headEnd type="none" w="med" len="med"/>
                      <a:tailEnd type="none" w="med" len="med"/>
                    </a:lnB>
                  </a:tcPr>
                </a:tc>
                <a:tc>
                  <a:txBody>
                    <a:bodyPr/>
                    <a:lstStyle/>
                    <a:p>
                      <a:pPr algn="l" fontAlgn="b"/>
                      <a:r>
                        <a:rPr lang="de-DE" sz="800" b="0" i="0" u="none" strike="noStrike" dirty="0">
                          <a:solidFill>
                            <a:srgbClr val="000000"/>
                          </a:solidFill>
                          <a:latin typeface="Calibri"/>
                        </a:rPr>
                        <a:t> </a:t>
                      </a:r>
                    </a:p>
                  </a:txBody>
                  <a:tcPr marL="8016" marR="8016" marT="8016" marB="0" anchor="b">
                    <a:lnL w="6350" cap="flat" cmpd="sng" algn="ctr">
                      <a:solidFill>
                        <a:srgbClr val="000000"/>
                      </a:solidFill>
                      <a:prstDash val="solid"/>
                      <a:round/>
                      <a:headEnd type="none" w="med" len="med"/>
                      <a:tailEnd type="none" w="med" len="med"/>
                    </a:lnL>
                    <a:lnR w="6350" cap="flat" cmpd="sng" algn="ctr">
                      <a:solidFill>
                        <a:srgbClr val="000000"/>
                      </a:solidFill>
                      <a:prstDash val="dot"/>
                      <a:round/>
                      <a:headEnd type="none" w="med" len="med"/>
                      <a:tailEnd type="none" w="med" len="med"/>
                    </a:lnR>
                    <a:lnT>
                      <a:noFill/>
                    </a:lnT>
                    <a:lnB w="6350" cap="flat" cmpd="sng" algn="ctr">
                      <a:solidFill>
                        <a:srgbClr val="000000"/>
                      </a:solidFill>
                      <a:prstDash val="dot"/>
                      <a:round/>
                      <a:headEnd type="none" w="med" len="med"/>
                      <a:tailEnd type="none" w="med" len="med"/>
                    </a:lnB>
                  </a:tcPr>
                </a:tc>
                <a:tc>
                  <a:txBody>
                    <a:bodyPr/>
                    <a:lstStyle/>
                    <a:p>
                      <a:pPr algn="l" fontAlgn="b"/>
                      <a:r>
                        <a:rPr lang="de-DE" sz="800" b="0" i="0" u="none" strike="noStrike" dirty="0">
                          <a:solidFill>
                            <a:srgbClr val="000000"/>
                          </a:solidFill>
                          <a:latin typeface="Calibri"/>
                        </a:rPr>
                        <a:t> </a:t>
                      </a:r>
                    </a:p>
                  </a:txBody>
                  <a:tcPr marL="8016" marR="8016" marT="8016" marB="0" anchor="b">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a:noFill/>
                    </a:lnT>
                    <a:lnB w="6350" cap="flat" cmpd="sng" algn="ctr">
                      <a:solidFill>
                        <a:srgbClr val="000000"/>
                      </a:solidFill>
                      <a:prstDash val="dot"/>
                      <a:round/>
                      <a:headEnd type="none" w="med" len="med"/>
                      <a:tailEnd type="none" w="med" len="med"/>
                    </a:lnB>
                  </a:tcPr>
                </a:tc>
                <a:tc>
                  <a:txBody>
                    <a:bodyPr/>
                    <a:lstStyle/>
                    <a:p>
                      <a:pPr algn="l" fontAlgn="b"/>
                      <a:r>
                        <a:rPr lang="de-DE" sz="800" b="0" i="0" u="none" strike="noStrike" dirty="0">
                          <a:solidFill>
                            <a:srgbClr val="000000"/>
                          </a:solidFill>
                          <a:latin typeface="Calibri"/>
                        </a:rPr>
                        <a:t> </a:t>
                      </a:r>
                    </a:p>
                  </a:txBody>
                  <a:tcPr marL="8016" marR="8016" marT="8016" marB="0" anchor="b">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a:noFill/>
                    </a:lnT>
                    <a:lnB w="6350" cap="flat" cmpd="sng" algn="ctr">
                      <a:solidFill>
                        <a:srgbClr val="000000"/>
                      </a:solidFill>
                      <a:prstDash val="dot"/>
                      <a:round/>
                      <a:headEnd type="none" w="med" len="med"/>
                      <a:tailEnd type="none" w="med" len="med"/>
                    </a:lnB>
                  </a:tcPr>
                </a:tc>
                <a:tc>
                  <a:txBody>
                    <a:bodyPr/>
                    <a:lstStyle/>
                    <a:p>
                      <a:pPr algn="l" fontAlgn="b"/>
                      <a:r>
                        <a:rPr lang="de-DE" sz="800" b="0" i="0" u="none" strike="noStrike" dirty="0">
                          <a:solidFill>
                            <a:srgbClr val="000000"/>
                          </a:solidFill>
                          <a:latin typeface="Calibri"/>
                        </a:rPr>
                        <a:t> </a:t>
                      </a:r>
                    </a:p>
                  </a:txBody>
                  <a:tcPr marL="8016" marR="8016" marT="8016" marB="0" anchor="b">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a:noFill/>
                    </a:lnT>
                    <a:lnB w="6350" cap="flat" cmpd="sng" algn="ctr">
                      <a:solidFill>
                        <a:srgbClr val="000000"/>
                      </a:solidFill>
                      <a:prstDash val="dot"/>
                      <a:round/>
                      <a:headEnd type="none" w="med" len="med"/>
                      <a:tailEnd type="none" w="med" len="med"/>
                    </a:lnB>
                  </a:tcPr>
                </a:tc>
                <a:tc>
                  <a:txBody>
                    <a:bodyPr/>
                    <a:lstStyle/>
                    <a:p>
                      <a:pPr algn="l" fontAlgn="b"/>
                      <a:r>
                        <a:rPr lang="de-DE" sz="800" b="0" i="0" u="none" strike="noStrike" dirty="0">
                          <a:solidFill>
                            <a:srgbClr val="000000"/>
                          </a:solidFill>
                          <a:latin typeface="Calibri"/>
                        </a:rPr>
                        <a:t> </a:t>
                      </a:r>
                    </a:p>
                  </a:txBody>
                  <a:tcPr marL="8016" marR="8016" marT="8016" marB="0" anchor="b">
                    <a:lnL w="6350" cap="flat" cmpd="sng" algn="ctr">
                      <a:solidFill>
                        <a:srgbClr val="000000"/>
                      </a:solidFill>
                      <a:prstDash val="dot"/>
                      <a:round/>
                      <a:headEnd type="none" w="med" len="med"/>
                      <a:tailEnd type="none" w="med" len="med"/>
                    </a:lnL>
                    <a:lnR w="6350" cap="flat" cmpd="sng" algn="ctr">
                      <a:solidFill>
                        <a:srgbClr val="000000"/>
                      </a:solidFill>
                      <a:prstDash val="solid"/>
                      <a:round/>
                      <a:headEnd type="none" w="med" len="med"/>
                      <a:tailEnd type="none" w="med" len="med"/>
                    </a:lnR>
                    <a:lnT>
                      <a:noFill/>
                    </a:lnT>
                    <a:lnB w="6350" cap="flat" cmpd="sng" algn="ctr">
                      <a:solidFill>
                        <a:srgbClr val="000000"/>
                      </a:solidFill>
                      <a:prstDash val="dot"/>
                      <a:round/>
                      <a:headEnd type="none" w="med" len="med"/>
                      <a:tailEnd type="none" w="med" len="med"/>
                    </a:lnB>
                  </a:tcPr>
                </a:tc>
                <a:tc>
                  <a:txBody>
                    <a:bodyPr/>
                    <a:lstStyle/>
                    <a:p>
                      <a:pPr algn="l" fontAlgn="b"/>
                      <a:r>
                        <a:rPr lang="de-DE" sz="800" b="0" i="0" u="none" strike="noStrike" dirty="0">
                          <a:solidFill>
                            <a:srgbClr val="000000"/>
                          </a:solidFill>
                          <a:latin typeface="Calibri"/>
                        </a:rPr>
                        <a:t> </a:t>
                      </a:r>
                    </a:p>
                  </a:txBody>
                  <a:tcPr marL="8016" marR="8016" marT="8016" marB="0" anchor="b">
                    <a:lnL w="6350" cap="flat" cmpd="sng" algn="ctr">
                      <a:solidFill>
                        <a:srgbClr val="000000"/>
                      </a:solidFill>
                      <a:prstDash val="solid"/>
                      <a:round/>
                      <a:headEnd type="none" w="med" len="med"/>
                      <a:tailEnd type="none" w="med" len="med"/>
                    </a:lnL>
                    <a:lnR w="6350" cap="flat" cmpd="sng" algn="ctr">
                      <a:solidFill>
                        <a:srgbClr val="000000"/>
                      </a:solidFill>
                      <a:prstDash val="dot"/>
                      <a:round/>
                      <a:headEnd type="none" w="med" len="med"/>
                      <a:tailEnd type="none" w="med" len="med"/>
                    </a:lnR>
                    <a:lnT>
                      <a:noFill/>
                    </a:lnT>
                    <a:lnB w="6350" cap="flat" cmpd="sng" algn="ctr">
                      <a:solidFill>
                        <a:srgbClr val="000000"/>
                      </a:solidFill>
                      <a:prstDash val="dot"/>
                      <a:round/>
                      <a:headEnd type="none" w="med" len="med"/>
                      <a:tailEnd type="none" w="med" len="med"/>
                    </a:lnB>
                  </a:tcPr>
                </a:tc>
                <a:tc>
                  <a:txBody>
                    <a:bodyPr/>
                    <a:lstStyle/>
                    <a:p>
                      <a:pPr algn="l" fontAlgn="b"/>
                      <a:r>
                        <a:rPr lang="de-DE" sz="800" b="0" i="0" u="none" strike="noStrike" dirty="0">
                          <a:solidFill>
                            <a:srgbClr val="000000"/>
                          </a:solidFill>
                          <a:latin typeface="Calibri"/>
                        </a:rPr>
                        <a:t> </a:t>
                      </a:r>
                    </a:p>
                  </a:txBody>
                  <a:tcPr marL="8016" marR="8016" marT="8016" marB="0" anchor="b">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a:noFill/>
                    </a:lnT>
                    <a:lnB w="6350" cap="flat" cmpd="sng" algn="ctr">
                      <a:solidFill>
                        <a:srgbClr val="000000"/>
                      </a:solidFill>
                      <a:prstDash val="dot"/>
                      <a:round/>
                      <a:headEnd type="none" w="med" len="med"/>
                      <a:tailEnd type="none" w="med" len="med"/>
                    </a:lnB>
                  </a:tcPr>
                </a:tc>
                <a:tc>
                  <a:txBody>
                    <a:bodyPr/>
                    <a:lstStyle/>
                    <a:p>
                      <a:pPr algn="l" fontAlgn="b"/>
                      <a:r>
                        <a:rPr lang="de-DE" sz="800" b="0" i="0" u="none" strike="noStrike" dirty="0">
                          <a:solidFill>
                            <a:srgbClr val="000000"/>
                          </a:solidFill>
                          <a:latin typeface="Calibri"/>
                        </a:rPr>
                        <a:t> </a:t>
                      </a:r>
                    </a:p>
                  </a:txBody>
                  <a:tcPr marL="8016" marR="8016" marT="8016" marB="0" anchor="b">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a:noFill/>
                    </a:lnT>
                    <a:lnB w="6350" cap="flat" cmpd="sng" algn="ctr">
                      <a:solidFill>
                        <a:srgbClr val="000000"/>
                      </a:solidFill>
                      <a:prstDash val="dot"/>
                      <a:round/>
                      <a:headEnd type="none" w="med" len="med"/>
                      <a:tailEnd type="none" w="med" len="med"/>
                    </a:lnB>
                  </a:tcPr>
                </a:tc>
                <a:tc>
                  <a:txBody>
                    <a:bodyPr/>
                    <a:lstStyle/>
                    <a:p>
                      <a:pPr algn="l" fontAlgn="b"/>
                      <a:r>
                        <a:rPr lang="de-DE" sz="800" b="0" i="0" u="none" strike="noStrike" dirty="0">
                          <a:solidFill>
                            <a:srgbClr val="000000"/>
                          </a:solidFill>
                          <a:latin typeface="Calibri"/>
                        </a:rPr>
                        <a:t> </a:t>
                      </a:r>
                    </a:p>
                  </a:txBody>
                  <a:tcPr marL="8016" marR="8016" marT="8016" marB="0" anchor="b">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a:noFill/>
                    </a:lnT>
                    <a:lnB w="6350" cap="flat" cmpd="sng" algn="ctr">
                      <a:solidFill>
                        <a:srgbClr val="000000"/>
                      </a:solidFill>
                      <a:prstDash val="dot"/>
                      <a:round/>
                      <a:headEnd type="none" w="med" len="med"/>
                      <a:tailEnd type="none" w="med" len="med"/>
                    </a:lnB>
                  </a:tcPr>
                </a:tc>
                <a:tc>
                  <a:txBody>
                    <a:bodyPr/>
                    <a:lstStyle/>
                    <a:p>
                      <a:pPr algn="l" fontAlgn="b"/>
                      <a:r>
                        <a:rPr lang="de-DE" sz="800" b="0" i="0" u="none" strike="noStrike" dirty="0">
                          <a:solidFill>
                            <a:srgbClr val="000000"/>
                          </a:solidFill>
                          <a:latin typeface="Calibri"/>
                        </a:rPr>
                        <a:t> </a:t>
                      </a:r>
                    </a:p>
                  </a:txBody>
                  <a:tcPr marL="8016" marR="8016" marT="8016" marB="0" anchor="b">
                    <a:lnL w="6350" cap="flat" cmpd="sng" algn="ctr">
                      <a:solidFill>
                        <a:srgbClr val="000000"/>
                      </a:solidFill>
                      <a:prstDash val="dot"/>
                      <a:round/>
                      <a:headEnd type="none" w="med" len="med"/>
                      <a:tailEnd type="none" w="med" len="med"/>
                    </a:lnL>
                    <a:lnR w="6350" cap="flat" cmpd="sng" algn="ctr">
                      <a:solidFill>
                        <a:srgbClr val="000000"/>
                      </a:solidFill>
                      <a:prstDash val="solid"/>
                      <a:round/>
                      <a:headEnd type="none" w="med" len="med"/>
                      <a:tailEnd type="none" w="med" len="med"/>
                    </a:lnR>
                    <a:lnT>
                      <a:noFill/>
                    </a:lnT>
                    <a:lnB w="6350" cap="flat" cmpd="sng" algn="ctr">
                      <a:solidFill>
                        <a:srgbClr val="000000"/>
                      </a:solidFill>
                      <a:prstDash val="dot"/>
                      <a:round/>
                      <a:headEnd type="none" w="med" len="med"/>
                      <a:tailEnd type="none" w="med" len="med"/>
                    </a:lnB>
                  </a:tcPr>
                </a:tc>
                <a:tc>
                  <a:txBody>
                    <a:bodyPr/>
                    <a:lstStyle/>
                    <a:p>
                      <a:pPr algn="l" fontAlgn="b"/>
                      <a:r>
                        <a:rPr lang="de-DE" sz="800" b="0" i="0" u="none" strike="noStrike" dirty="0">
                          <a:solidFill>
                            <a:srgbClr val="000000"/>
                          </a:solidFill>
                          <a:latin typeface="Calibri"/>
                        </a:rPr>
                        <a:t> </a:t>
                      </a:r>
                    </a:p>
                  </a:txBody>
                  <a:tcPr marL="8016" marR="8016" marT="8016" marB="0" anchor="b">
                    <a:lnL w="6350" cap="flat" cmpd="sng" algn="ctr">
                      <a:solidFill>
                        <a:srgbClr val="000000"/>
                      </a:solidFill>
                      <a:prstDash val="solid"/>
                      <a:round/>
                      <a:headEnd type="none" w="med" len="med"/>
                      <a:tailEnd type="none" w="med" len="med"/>
                    </a:lnL>
                    <a:lnR w="6350" cap="flat" cmpd="sng" algn="ctr">
                      <a:solidFill>
                        <a:srgbClr val="000000"/>
                      </a:solidFill>
                      <a:prstDash val="dot"/>
                      <a:round/>
                      <a:headEnd type="none" w="med" len="med"/>
                      <a:tailEnd type="none" w="med" len="med"/>
                    </a:lnR>
                    <a:lnT>
                      <a:noFill/>
                    </a:lnT>
                    <a:lnB w="6350" cap="flat" cmpd="sng" algn="ctr">
                      <a:solidFill>
                        <a:srgbClr val="000000"/>
                      </a:solidFill>
                      <a:prstDash val="dot"/>
                      <a:round/>
                      <a:headEnd type="none" w="med" len="med"/>
                      <a:tailEnd type="none" w="med" len="med"/>
                    </a:lnB>
                  </a:tcPr>
                </a:tc>
                <a:tc>
                  <a:txBody>
                    <a:bodyPr/>
                    <a:lstStyle/>
                    <a:p>
                      <a:pPr algn="l" fontAlgn="b"/>
                      <a:r>
                        <a:rPr lang="de-DE" sz="800" b="0" i="0" u="none" strike="noStrike" dirty="0">
                          <a:solidFill>
                            <a:srgbClr val="000000"/>
                          </a:solidFill>
                          <a:latin typeface="Calibri"/>
                        </a:rPr>
                        <a:t> </a:t>
                      </a:r>
                    </a:p>
                  </a:txBody>
                  <a:tcPr marL="8016" marR="8016" marT="8016" marB="0" anchor="b">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a:noFill/>
                    </a:lnT>
                    <a:lnB w="6350" cap="flat" cmpd="sng" algn="ctr">
                      <a:solidFill>
                        <a:srgbClr val="000000"/>
                      </a:solidFill>
                      <a:prstDash val="dot"/>
                      <a:round/>
                      <a:headEnd type="none" w="med" len="med"/>
                      <a:tailEnd type="none" w="med" len="med"/>
                    </a:lnB>
                  </a:tcPr>
                </a:tc>
                <a:tc>
                  <a:txBody>
                    <a:bodyPr/>
                    <a:lstStyle/>
                    <a:p>
                      <a:pPr algn="l" fontAlgn="b"/>
                      <a:r>
                        <a:rPr lang="de-DE" sz="800" b="0" i="0" u="none" strike="noStrike" dirty="0">
                          <a:solidFill>
                            <a:srgbClr val="000000"/>
                          </a:solidFill>
                          <a:latin typeface="Calibri"/>
                        </a:rPr>
                        <a:t> </a:t>
                      </a:r>
                    </a:p>
                  </a:txBody>
                  <a:tcPr marL="8016" marR="8016" marT="8016" marB="0" anchor="b">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a:noFill/>
                    </a:lnT>
                    <a:lnB w="6350" cap="flat" cmpd="sng" algn="ctr">
                      <a:solidFill>
                        <a:srgbClr val="000000"/>
                      </a:solidFill>
                      <a:prstDash val="dot"/>
                      <a:round/>
                      <a:headEnd type="none" w="med" len="med"/>
                      <a:tailEnd type="none" w="med" len="med"/>
                    </a:lnB>
                  </a:tcPr>
                </a:tc>
                <a:tc>
                  <a:txBody>
                    <a:bodyPr/>
                    <a:lstStyle/>
                    <a:p>
                      <a:pPr algn="l" fontAlgn="b"/>
                      <a:r>
                        <a:rPr lang="de-DE" sz="800" b="0" i="0" u="none" strike="noStrike" dirty="0">
                          <a:solidFill>
                            <a:srgbClr val="000000"/>
                          </a:solidFill>
                          <a:latin typeface="Calibri"/>
                        </a:rPr>
                        <a:t> </a:t>
                      </a:r>
                    </a:p>
                  </a:txBody>
                  <a:tcPr marL="8016" marR="8016" marT="8016" marB="0" anchor="b">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a:noFill/>
                    </a:lnT>
                    <a:lnB w="6350" cap="flat" cmpd="sng" algn="ctr">
                      <a:solidFill>
                        <a:srgbClr val="000000"/>
                      </a:solidFill>
                      <a:prstDash val="dot"/>
                      <a:round/>
                      <a:headEnd type="none" w="med" len="med"/>
                      <a:tailEnd type="none" w="med" len="med"/>
                    </a:lnB>
                    <a:pattFill prst="pct50">
                      <a:fgClr>
                        <a:srgbClr val="000000"/>
                      </a:fgClr>
                      <a:bgClr>
                        <a:srgbClr val="FFFFFF"/>
                      </a:bgClr>
                    </a:pattFill>
                  </a:tcPr>
                </a:tc>
                <a:tc>
                  <a:txBody>
                    <a:bodyPr/>
                    <a:lstStyle/>
                    <a:p>
                      <a:pPr algn="l" fontAlgn="b"/>
                      <a:r>
                        <a:rPr lang="de-DE" sz="800" b="0" i="0" u="none" strike="noStrike" dirty="0">
                          <a:solidFill>
                            <a:srgbClr val="000000"/>
                          </a:solidFill>
                          <a:latin typeface="Calibri"/>
                        </a:rPr>
                        <a:t> </a:t>
                      </a:r>
                    </a:p>
                  </a:txBody>
                  <a:tcPr marL="8016" marR="8016" marT="8016" marB="0" anchor="b">
                    <a:lnL w="6350" cap="flat" cmpd="sng" algn="ctr">
                      <a:solidFill>
                        <a:srgbClr val="000000"/>
                      </a:solidFill>
                      <a:prstDash val="dot"/>
                      <a:round/>
                      <a:headEnd type="none" w="med" len="med"/>
                      <a:tailEnd type="none" w="med" len="med"/>
                    </a:lnL>
                    <a:lnR>
                      <a:noFill/>
                    </a:lnR>
                    <a:lnT>
                      <a:noFill/>
                    </a:lnT>
                    <a:lnB w="6350" cap="flat" cmpd="sng" algn="ctr">
                      <a:solidFill>
                        <a:srgbClr val="000000"/>
                      </a:solidFill>
                      <a:prstDash val="dot"/>
                      <a:round/>
                      <a:headEnd type="none" w="med" len="med"/>
                      <a:tailEnd type="none" w="med" len="med"/>
                    </a:lnB>
                    <a:pattFill prst="pct75">
                      <a:fgClr>
                        <a:srgbClr val="000000"/>
                      </a:fgClr>
                      <a:bgClr>
                        <a:srgbClr val="FFFFFF"/>
                      </a:bgClr>
                    </a:pattFill>
                  </a:tcPr>
                </a:tc>
                <a:tc>
                  <a:txBody>
                    <a:bodyPr/>
                    <a:lstStyle/>
                    <a:p>
                      <a:pPr algn="l" fontAlgn="b"/>
                      <a:r>
                        <a:rPr lang="de-DE" sz="800" b="0" i="0" u="none" strike="noStrike" dirty="0">
                          <a:solidFill>
                            <a:srgbClr val="000000"/>
                          </a:solidFill>
                          <a:latin typeface="Calibri"/>
                        </a:rPr>
                        <a:t> </a:t>
                      </a:r>
                    </a:p>
                  </a:txBody>
                  <a:tcPr marL="8016" marR="8016" marT="8016" marB="0" anchor="b">
                    <a:lnL>
                      <a:noFill/>
                    </a:lnL>
                    <a:lnR w="6350" cap="flat" cmpd="sng" algn="ctr">
                      <a:solidFill>
                        <a:srgbClr val="000000"/>
                      </a:solidFill>
                      <a:prstDash val="dot"/>
                      <a:round/>
                      <a:headEnd type="none" w="med" len="med"/>
                      <a:tailEnd type="none" w="med" len="med"/>
                    </a:lnR>
                    <a:lnT>
                      <a:noFill/>
                    </a:lnT>
                    <a:lnB w="6350" cap="flat" cmpd="sng" algn="ctr">
                      <a:solidFill>
                        <a:srgbClr val="000000"/>
                      </a:solidFill>
                      <a:prstDash val="dot"/>
                      <a:round/>
                      <a:headEnd type="none" w="med" len="med"/>
                      <a:tailEnd type="none" w="med" len="med"/>
                    </a:lnB>
                    <a:pattFill prst="pct75">
                      <a:fgClr>
                        <a:srgbClr val="000000"/>
                      </a:fgClr>
                      <a:bgClr>
                        <a:srgbClr val="FFFFFF"/>
                      </a:bgClr>
                    </a:pattFill>
                  </a:tcPr>
                </a:tc>
                <a:tc>
                  <a:txBody>
                    <a:bodyPr/>
                    <a:lstStyle/>
                    <a:p>
                      <a:pPr algn="l" fontAlgn="b"/>
                      <a:r>
                        <a:rPr lang="de-DE" sz="800" b="0" i="0" u="none" strike="noStrike" dirty="0">
                          <a:solidFill>
                            <a:srgbClr val="000000"/>
                          </a:solidFill>
                          <a:latin typeface="Calibri"/>
                        </a:rPr>
                        <a:t> </a:t>
                      </a:r>
                    </a:p>
                  </a:txBody>
                  <a:tcPr marL="8016" marR="8016" marT="8016" marB="0" anchor="b">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a:noFill/>
                    </a:lnT>
                    <a:lnB w="6350" cap="flat" cmpd="sng" algn="ctr">
                      <a:solidFill>
                        <a:srgbClr val="000000"/>
                      </a:solidFill>
                      <a:prstDash val="dot"/>
                      <a:round/>
                      <a:headEnd type="none" w="med" len="med"/>
                      <a:tailEnd type="none" w="med" len="med"/>
                    </a:lnB>
                    <a:pattFill prst="pct75">
                      <a:fgClr>
                        <a:srgbClr val="000000"/>
                      </a:fgClr>
                      <a:bgClr>
                        <a:srgbClr val="FFFFFF"/>
                      </a:bgClr>
                    </a:pattFill>
                  </a:tcPr>
                </a:tc>
                <a:tc>
                  <a:txBody>
                    <a:bodyPr/>
                    <a:lstStyle/>
                    <a:p>
                      <a:pPr algn="l" fontAlgn="b"/>
                      <a:r>
                        <a:rPr lang="de-DE" sz="800" b="0" i="0" u="none" strike="noStrike" dirty="0">
                          <a:solidFill>
                            <a:srgbClr val="000000"/>
                          </a:solidFill>
                          <a:latin typeface="Calibri"/>
                        </a:rPr>
                        <a:t> </a:t>
                      </a:r>
                    </a:p>
                  </a:txBody>
                  <a:tcPr marL="8016" marR="8016" marT="8016" marB="0" anchor="b">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a:noFill/>
                    </a:lnT>
                    <a:lnB w="6350" cap="flat" cmpd="sng" algn="ctr">
                      <a:solidFill>
                        <a:srgbClr val="000000"/>
                      </a:solidFill>
                      <a:prstDash val="dot"/>
                      <a:round/>
                      <a:headEnd type="none" w="med" len="med"/>
                      <a:tailEnd type="none" w="med" len="med"/>
                    </a:lnB>
                    <a:pattFill prst="pct75">
                      <a:fgClr>
                        <a:srgbClr val="000000"/>
                      </a:fgClr>
                      <a:bgClr>
                        <a:srgbClr val="FFFFFF"/>
                      </a:bgClr>
                    </a:pattFill>
                  </a:tcPr>
                </a:tc>
                <a:tc>
                  <a:txBody>
                    <a:bodyPr/>
                    <a:lstStyle/>
                    <a:p>
                      <a:pPr algn="l" fontAlgn="b"/>
                      <a:r>
                        <a:rPr lang="de-DE" sz="800" b="0" i="0" u="none" strike="noStrike" dirty="0">
                          <a:solidFill>
                            <a:srgbClr val="000000"/>
                          </a:solidFill>
                          <a:latin typeface="Calibri"/>
                        </a:rPr>
                        <a:t> </a:t>
                      </a:r>
                    </a:p>
                  </a:txBody>
                  <a:tcPr marL="8016" marR="8016" marT="8016" marB="0" anchor="b">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a:noFill/>
                    </a:lnT>
                    <a:lnB w="6350" cap="flat" cmpd="sng" algn="ctr">
                      <a:solidFill>
                        <a:srgbClr val="000000"/>
                      </a:solidFill>
                      <a:prstDash val="dot"/>
                      <a:round/>
                      <a:headEnd type="none" w="med" len="med"/>
                      <a:tailEnd type="none" w="med" len="med"/>
                    </a:lnB>
                    <a:pattFill prst="pct75">
                      <a:fgClr>
                        <a:srgbClr val="000000"/>
                      </a:fgClr>
                      <a:bgClr>
                        <a:srgbClr val="FFFFFF"/>
                      </a:bgClr>
                    </a:pattFill>
                  </a:tcPr>
                </a:tc>
                <a:tc>
                  <a:txBody>
                    <a:bodyPr/>
                    <a:lstStyle/>
                    <a:p>
                      <a:pPr algn="l" fontAlgn="b"/>
                      <a:r>
                        <a:rPr lang="de-DE" sz="800" b="0" i="0" u="none" strike="noStrike" dirty="0">
                          <a:solidFill>
                            <a:srgbClr val="000000"/>
                          </a:solidFill>
                          <a:latin typeface="Calibri"/>
                        </a:rPr>
                        <a:t> </a:t>
                      </a:r>
                    </a:p>
                  </a:txBody>
                  <a:tcPr marL="8016" marR="8016" marT="8016" marB="0" anchor="b">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a:noFill/>
                    </a:lnT>
                    <a:lnB w="6350" cap="flat" cmpd="sng" algn="ctr">
                      <a:solidFill>
                        <a:srgbClr val="000000"/>
                      </a:solidFill>
                      <a:prstDash val="dot"/>
                      <a:round/>
                      <a:headEnd type="none" w="med" len="med"/>
                      <a:tailEnd type="none" w="med" len="med"/>
                    </a:lnB>
                    <a:pattFill prst="pct75">
                      <a:fgClr>
                        <a:srgbClr val="000000"/>
                      </a:fgClr>
                      <a:bgClr>
                        <a:srgbClr val="FFFFFF"/>
                      </a:bgClr>
                    </a:pattFill>
                  </a:tcPr>
                </a:tc>
                <a:tc>
                  <a:txBody>
                    <a:bodyPr/>
                    <a:lstStyle/>
                    <a:p>
                      <a:pPr algn="l" fontAlgn="b"/>
                      <a:r>
                        <a:rPr lang="de-DE" sz="800" b="0" i="0" u="none" strike="noStrike" dirty="0">
                          <a:solidFill>
                            <a:srgbClr val="000000"/>
                          </a:solidFill>
                          <a:latin typeface="Calibri"/>
                        </a:rPr>
                        <a:t> </a:t>
                      </a:r>
                    </a:p>
                  </a:txBody>
                  <a:tcPr marL="8016" marR="8016" marT="8016" marB="0" anchor="b">
                    <a:lnL w="6350" cap="flat" cmpd="sng" algn="ctr">
                      <a:solidFill>
                        <a:srgbClr val="000000"/>
                      </a:solidFill>
                      <a:prstDash val="dot"/>
                      <a:round/>
                      <a:headEnd type="none" w="med" len="med"/>
                      <a:tailEnd type="none" w="med" len="med"/>
                    </a:lnL>
                    <a:lnR w="6350" cap="flat" cmpd="sng" algn="ctr">
                      <a:solidFill>
                        <a:srgbClr val="000000"/>
                      </a:solidFill>
                      <a:prstDash val="solid"/>
                      <a:round/>
                      <a:headEnd type="none" w="med" len="med"/>
                      <a:tailEnd type="none" w="med" len="med"/>
                    </a:lnR>
                    <a:lnT>
                      <a:noFill/>
                    </a:lnT>
                    <a:lnB>
                      <a:noFill/>
                    </a:lnB>
                    <a:pattFill prst="pct75">
                      <a:fgClr>
                        <a:srgbClr val="000000"/>
                      </a:fgClr>
                      <a:bgClr>
                        <a:srgbClr val="FFFFFF"/>
                      </a:bgClr>
                    </a:pattFill>
                  </a:tcPr>
                </a:tc>
                <a:tc>
                  <a:txBody>
                    <a:bodyPr/>
                    <a:lstStyle/>
                    <a:p>
                      <a:pPr algn="l" fontAlgn="b"/>
                      <a:r>
                        <a:rPr lang="de-DE" sz="800" b="0" i="0" u="none" strike="noStrike" dirty="0">
                          <a:solidFill>
                            <a:srgbClr val="000000"/>
                          </a:solidFill>
                          <a:latin typeface="Calibri"/>
                        </a:rPr>
                        <a:t> </a:t>
                      </a:r>
                    </a:p>
                  </a:txBody>
                  <a:tcPr marL="8016" marR="8016" marT="8016" marB="0" anchor="b">
                    <a:lnL w="6350" cap="flat" cmpd="sng" algn="ctr">
                      <a:solidFill>
                        <a:srgbClr val="000000"/>
                      </a:solidFill>
                      <a:prstDash val="solid"/>
                      <a:round/>
                      <a:headEnd type="none" w="med" len="med"/>
                      <a:tailEnd type="none" w="med" len="med"/>
                    </a:lnL>
                    <a:lnR>
                      <a:noFill/>
                    </a:lnR>
                    <a:lnT>
                      <a:noFill/>
                    </a:lnT>
                    <a:lnB w="6350" cap="flat" cmpd="sng" algn="ctr">
                      <a:solidFill>
                        <a:srgbClr val="000000"/>
                      </a:solidFill>
                      <a:prstDash val="dot"/>
                      <a:round/>
                      <a:headEnd type="none" w="med" len="med"/>
                      <a:tailEnd type="none" w="med" len="med"/>
                    </a:lnB>
                  </a:tcPr>
                </a:tc>
                <a:tc>
                  <a:txBody>
                    <a:bodyPr/>
                    <a:lstStyle/>
                    <a:p>
                      <a:pPr algn="l" fontAlgn="ctr"/>
                      <a:r>
                        <a:rPr lang="ru-RU" sz="800" b="0" i="0" u="none" strike="noStrike" dirty="0" smtClean="0">
                          <a:solidFill>
                            <a:srgbClr val="000000"/>
                          </a:solidFill>
                          <a:latin typeface="Calibri"/>
                        </a:rPr>
                        <a:t>Оплата</a:t>
                      </a:r>
                      <a:endParaRPr lang="de-DE" sz="800" b="0" i="0" u="none" strike="noStrike" dirty="0">
                        <a:solidFill>
                          <a:srgbClr val="000000"/>
                        </a:solidFill>
                        <a:latin typeface="Calibri"/>
                      </a:endParaRPr>
                    </a:p>
                  </a:txBody>
                  <a:tcPr marL="8016" marR="8016" marT="8016" marB="0" anchor="ctr">
                    <a:lnL>
                      <a:noFill/>
                    </a:lnL>
                    <a:lnR w="6350" cap="flat" cmpd="sng" algn="ctr">
                      <a:solidFill>
                        <a:srgbClr val="000000"/>
                      </a:solidFill>
                      <a:prstDash val="solid"/>
                      <a:round/>
                      <a:headEnd type="none" w="med" len="med"/>
                      <a:tailEnd type="none" w="med" len="med"/>
                    </a:lnR>
                    <a:lnT>
                      <a:noFill/>
                    </a:lnT>
                    <a:lnB w="6350" cap="flat" cmpd="sng" algn="ctr">
                      <a:solidFill>
                        <a:srgbClr val="000000"/>
                      </a:solidFill>
                      <a:prstDash val="dot"/>
                      <a:round/>
                      <a:headEnd type="none" w="med" len="med"/>
                      <a:tailEnd type="none" w="med" len="med"/>
                    </a:lnB>
                  </a:tcPr>
                </a:tc>
                <a:tc>
                  <a:txBody>
                    <a:bodyPr/>
                    <a:lstStyle/>
                    <a:p>
                      <a:pPr algn="l" fontAlgn="ctr"/>
                      <a:r>
                        <a:rPr lang="de-DE" sz="800" b="0" i="0" u="none" strike="noStrike" dirty="0">
                          <a:solidFill>
                            <a:srgbClr val="000000"/>
                          </a:solidFill>
                          <a:latin typeface="Calibri"/>
                        </a:rPr>
                        <a:t> </a:t>
                      </a:r>
                    </a:p>
                  </a:txBody>
                  <a:tcPr marL="8016" marR="8016" marT="8016" marB="0" anchor="ctr">
                    <a:lnL w="6350" cap="flat" cmpd="sng" algn="ctr">
                      <a:solidFill>
                        <a:srgbClr val="000000"/>
                      </a:solidFill>
                      <a:prstDash val="solid"/>
                      <a:round/>
                      <a:headEnd type="none" w="med" len="med"/>
                      <a:tailEnd type="none" w="med" len="med"/>
                    </a:lnL>
                    <a:lnR>
                      <a:noFill/>
                    </a:lnR>
                    <a:lnT>
                      <a:noFill/>
                    </a:lnT>
                    <a:lnB w="6350" cap="flat" cmpd="sng" algn="ctr">
                      <a:solidFill>
                        <a:srgbClr val="000000"/>
                      </a:solidFill>
                      <a:prstDash val="dot"/>
                      <a:round/>
                      <a:headEnd type="none" w="med" len="med"/>
                      <a:tailEnd type="none" w="med" len="med"/>
                    </a:lnB>
                  </a:tcPr>
                </a:tc>
                <a:tc>
                  <a:txBody>
                    <a:bodyPr/>
                    <a:lstStyle/>
                    <a:p>
                      <a:pPr algn="l" fontAlgn="ctr"/>
                      <a:r>
                        <a:rPr lang="ru-RU" sz="800" b="0" i="0" u="none" strike="noStrike" dirty="0" smtClean="0">
                          <a:solidFill>
                            <a:srgbClr val="000000"/>
                          </a:solidFill>
                          <a:latin typeface="Calibri"/>
                        </a:rPr>
                        <a:t>Оплата</a:t>
                      </a:r>
                      <a:endParaRPr lang="de-DE" sz="800" b="0" i="0" u="none" strike="noStrike" dirty="0">
                        <a:solidFill>
                          <a:srgbClr val="000000"/>
                        </a:solidFill>
                        <a:latin typeface="Calibri"/>
                      </a:endParaRPr>
                    </a:p>
                  </a:txBody>
                  <a:tcPr marL="8016" marR="8016" marT="8016" marB="0" anchor="ctr">
                    <a:lnL>
                      <a:noFill/>
                    </a:lnL>
                    <a:lnR w="6350" cap="flat" cmpd="sng" algn="ctr">
                      <a:solidFill>
                        <a:srgbClr val="000000"/>
                      </a:solidFill>
                      <a:prstDash val="dot"/>
                      <a:round/>
                      <a:headEnd type="none" w="med" len="med"/>
                      <a:tailEnd type="none" w="med" len="med"/>
                    </a:lnR>
                    <a:lnT>
                      <a:noFill/>
                    </a:lnT>
                    <a:lnB w="6350" cap="flat" cmpd="sng" algn="ctr">
                      <a:solidFill>
                        <a:srgbClr val="000000"/>
                      </a:solidFill>
                      <a:prstDash val="dot"/>
                      <a:round/>
                      <a:headEnd type="none" w="med" len="med"/>
                      <a:tailEnd type="none" w="med" len="med"/>
                    </a:lnB>
                  </a:tcPr>
                </a:tc>
              </a:tr>
              <a:tr h="149918">
                <a:tc>
                  <a:txBody>
                    <a:bodyPr/>
                    <a:lstStyle/>
                    <a:p>
                      <a:pPr algn="l" fontAlgn="ctr"/>
                      <a:endParaRPr lang="de-DE" sz="1000" b="0" i="0" u="none" strike="noStrike" dirty="0">
                        <a:solidFill>
                          <a:srgbClr val="000000"/>
                        </a:solidFill>
                        <a:latin typeface="Calibri"/>
                      </a:endParaRPr>
                    </a:p>
                  </a:txBody>
                  <a:tcPr marL="8016" marR="8016" marT="8016" marB="0" anchor="ctr">
                    <a:lnL>
                      <a:noFill/>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a:noFill/>
                    </a:lnB>
                  </a:tcPr>
                </a:tc>
                <a:tc>
                  <a:txBody>
                    <a:bodyPr/>
                    <a:lstStyle/>
                    <a:p>
                      <a:pPr algn="l" fontAlgn="b"/>
                      <a:r>
                        <a:rPr lang="de-DE" sz="800" b="0" i="0" u="none" strike="noStrike" dirty="0">
                          <a:solidFill>
                            <a:srgbClr val="000000"/>
                          </a:solidFill>
                          <a:latin typeface="Calibri"/>
                        </a:rPr>
                        <a:t> </a:t>
                      </a:r>
                    </a:p>
                  </a:txBody>
                  <a:tcPr marL="8016" marR="8016" marT="8016" marB="0" anchor="b">
                    <a:lnL w="6350" cap="flat" cmpd="sng" algn="ctr">
                      <a:solidFill>
                        <a:srgbClr val="000000"/>
                      </a:solidFill>
                      <a:prstDash val="solid"/>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a:noFill/>
                    </a:lnB>
                  </a:tcPr>
                </a:tc>
                <a:tc>
                  <a:txBody>
                    <a:bodyPr/>
                    <a:lstStyle/>
                    <a:p>
                      <a:pPr algn="l" fontAlgn="b"/>
                      <a:r>
                        <a:rPr lang="de-DE" sz="800" b="0" i="0" u="none" strike="noStrike" dirty="0">
                          <a:solidFill>
                            <a:srgbClr val="000000"/>
                          </a:solidFill>
                          <a:latin typeface="Calibri"/>
                        </a:rPr>
                        <a:t> </a:t>
                      </a:r>
                    </a:p>
                  </a:txBody>
                  <a:tcPr marL="8016" marR="8016" marT="8016" marB="0" anchor="b">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a:noFill/>
                    </a:lnB>
                  </a:tcPr>
                </a:tc>
                <a:tc>
                  <a:txBody>
                    <a:bodyPr/>
                    <a:lstStyle/>
                    <a:p>
                      <a:pPr algn="l" fontAlgn="b"/>
                      <a:r>
                        <a:rPr lang="de-DE" sz="800" b="0" i="0" u="none" strike="noStrike" dirty="0">
                          <a:solidFill>
                            <a:srgbClr val="000000"/>
                          </a:solidFill>
                          <a:latin typeface="Calibri"/>
                        </a:rPr>
                        <a:t> </a:t>
                      </a:r>
                    </a:p>
                  </a:txBody>
                  <a:tcPr marL="8016" marR="8016" marT="8016" marB="0" anchor="b">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a:noFill/>
                    </a:lnB>
                  </a:tcPr>
                </a:tc>
                <a:tc>
                  <a:txBody>
                    <a:bodyPr/>
                    <a:lstStyle/>
                    <a:p>
                      <a:pPr algn="l" fontAlgn="b"/>
                      <a:r>
                        <a:rPr lang="de-DE" sz="800" b="0" i="0" u="none" strike="noStrike" dirty="0">
                          <a:solidFill>
                            <a:srgbClr val="000000"/>
                          </a:solidFill>
                          <a:latin typeface="Calibri"/>
                        </a:rPr>
                        <a:t> </a:t>
                      </a:r>
                    </a:p>
                  </a:txBody>
                  <a:tcPr marL="8016" marR="8016" marT="8016" marB="0" anchor="b">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a:noFill/>
                    </a:lnB>
                  </a:tcPr>
                </a:tc>
                <a:tc>
                  <a:txBody>
                    <a:bodyPr/>
                    <a:lstStyle/>
                    <a:p>
                      <a:pPr algn="l" fontAlgn="b"/>
                      <a:endParaRPr lang="de-DE" sz="800" b="0" i="0" u="none" strike="noStrike" dirty="0">
                        <a:solidFill>
                          <a:srgbClr val="000000"/>
                        </a:solidFill>
                        <a:latin typeface="Calibri"/>
                      </a:endParaRPr>
                    </a:p>
                  </a:txBody>
                  <a:tcPr marL="8016" marR="8016" marT="8016" marB="0" anchor="b">
                    <a:lnL w="6350" cap="flat" cmpd="sng" algn="ctr">
                      <a:solidFill>
                        <a:srgbClr val="000000"/>
                      </a:solidFill>
                      <a:prstDash val="dot"/>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a:noFill/>
                    </a:lnB>
                  </a:tcPr>
                </a:tc>
                <a:tc>
                  <a:txBody>
                    <a:bodyPr/>
                    <a:lstStyle/>
                    <a:p>
                      <a:pPr algn="l" fontAlgn="b"/>
                      <a:r>
                        <a:rPr lang="de-DE" sz="800" b="0" i="0" u="none" strike="noStrike" dirty="0">
                          <a:solidFill>
                            <a:srgbClr val="000000"/>
                          </a:solidFill>
                          <a:latin typeface="Calibri"/>
                        </a:rPr>
                        <a:t> </a:t>
                      </a:r>
                    </a:p>
                  </a:txBody>
                  <a:tcPr marL="8016" marR="8016" marT="8016" marB="0" anchor="b">
                    <a:lnL w="6350" cap="flat" cmpd="sng" algn="ctr">
                      <a:solidFill>
                        <a:srgbClr val="000000"/>
                      </a:solidFill>
                      <a:prstDash val="solid"/>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a:noFill/>
                    </a:lnB>
                  </a:tcPr>
                </a:tc>
                <a:tc>
                  <a:txBody>
                    <a:bodyPr/>
                    <a:lstStyle/>
                    <a:p>
                      <a:pPr algn="l" fontAlgn="b"/>
                      <a:r>
                        <a:rPr lang="de-DE" sz="800" b="0" i="0" u="none" strike="noStrike" dirty="0">
                          <a:solidFill>
                            <a:srgbClr val="000000"/>
                          </a:solidFill>
                          <a:latin typeface="Calibri"/>
                        </a:rPr>
                        <a:t> </a:t>
                      </a:r>
                    </a:p>
                  </a:txBody>
                  <a:tcPr marL="8016" marR="8016" marT="8016" marB="0" anchor="b">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a:noFill/>
                    </a:lnB>
                  </a:tcPr>
                </a:tc>
                <a:tc>
                  <a:txBody>
                    <a:bodyPr/>
                    <a:lstStyle/>
                    <a:p>
                      <a:pPr algn="l" fontAlgn="b"/>
                      <a:r>
                        <a:rPr lang="de-DE" sz="800" b="0" i="0" u="none" strike="noStrike" dirty="0">
                          <a:solidFill>
                            <a:srgbClr val="000000"/>
                          </a:solidFill>
                          <a:latin typeface="Calibri"/>
                        </a:rPr>
                        <a:t> </a:t>
                      </a:r>
                    </a:p>
                  </a:txBody>
                  <a:tcPr marL="8016" marR="8016" marT="8016" marB="0" anchor="b">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a:noFill/>
                    </a:lnB>
                  </a:tcPr>
                </a:tc>
                <a:tc>
                  <a:txBody>
                    <a:bodyPr/>
                    <a:lstStyle/>
                    <a:p>
                      <a:pPr algn="l" fontAlgn="b"/>
                      <a:r>
                        <a:rPr lang="de-DE" sz="800" b="0" i="0" u="none" strike="noStrike" dirty="0">
                          <a:solidFill>
                            <a:srgbClr val="000000"/>
                          </a:solidFill>
                          <a:latin typeface="Calibri"/>
                        </a:rPr>
                        <a:t> </a:t>
                      </a:r>
                    </a:p>
                  </a:txBody>
                  <a:tcPr marL="8016" marR="8016" marT="8016" marB="0" anchor="b">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a:noFill/>
                    </a:lnB>
                  </a:tcPr>
                </a:tc>
                <a:tc>
                  <a:txBody>
                    <a:bodyPr/>
                    <a:lstStyle/>
                    <a:p>
                      <a:pPr algn="l" fontAlgn="b"/>
                      <a:endParaRPr lang="de-DE" sz="800" b="0" i="0" u="none" strike="noStrike" dirty="0">
                        <a:solidFill>
                          <a:srgbClr val="000000"/>
                        </a:solidFill>
                        <a:latin typeface="Calibri"/>
                      </a:endParaRPr>
                    </a:p>
                  </a:txBody>
                  <a:tcPr marL="8016" marR="8016" marT="8016" marB="0" anchor="b">
                    <a:lnL w="6350" cap="flat" cmpd="sng" algn="ctr">
                      <a:solidFill>
                        <a:srgbClr val="000000"/>
                      </a:solidFill>
                      <a:prstDash val="dot"/>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a:noFill/>
                    </a:lnB>
                  </a:tcPr>
                </a:tc>
                <a:tc>
                  <a:txBody>
                    <a:bodyPr/>
                    <a:lstStyle/>
                    <a:p>
                      <a:pPr algn="l" fontAlgn="b"/>
                      <a:r>
                        <a:rPr lang="de-DE" sz="800" b="0" i="0" u="none" strike="noStrike" dirty="0">
                          <a:solidFill>
                            <a:srgbClr val="000000"/>
                          </a:solidFill>
                          <a:latin typeface="Calibri"/>
                        </a:rPr>
                        <a:t> </a:t>
                      </a:r>
                    </a:p>
                  </a:txBody>
                  <a:tcPr marL="8016" marR="8016" marT="8016" marB="0" anchor="b">
                    <a:lnL w="6350" cap="flat" cmpd="sng" algn="ctr">
                      <a:solidFill>
                        <a:srgbClr val="000000"/>
                      </a:solidFill>
                      <a:prstDash val="solid"/>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a:noFill/>
                    </a:lnB>
                  </a:tcPr>
                </a:tc>
                <a:tc>
                  <a:txBody>
                    <a:bodyPr/>
                    <a:lstStyle/>
                    <a:p>
                      <a:pPr algn="l" fontAlgn="b"/>
                      <a:r>
                        <a:rPr lang="de-DE" sz="800" b="0" i="0" u="none" strike="noStrike" dirty="0">
                          <a:solidFill>
                            <a:srgbClr val="000000"/>
                          </a:solidFill>
                          <a:latin typeface="Calibri"/>
                        </a:rPr>
                        <a:t> </a:t>
                      </a:r>
                    </a:p>
                  </a:txBody>
                  <a:tcPr marL="8016" marR="8016" marT="8016" marB="0" anchor="b">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a:noFill/>
                    </a:lnB>
                  </a:tcPr>
                </a:tc>
                <a:tc>
                  <a:txBody>
                    <a:bodyPr/>
                    <a:lstStyle/>
                    <a:p>
                      <a:pPr algn="l" fontAlgn="b"/>
                      <a:r>
                        <a:rPr lang="de-DE" sz="800" b="0" i="0" u="none" strike="noStrike" dirty="0">
                          <a:solidFill>
                            <a:srgbClr val="000000"/>
                          </a:solidFill>
                          <a:latin typeface="Calibri"/>
                        </a:rPr>
                        <a:t> </a:t>
                      </a:r>
                    </a:p>
                  </a:txBody>
                  <a:tcPr marL="8016" marR="8016" marT="8016" marB="0" anchor="b">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a:noFill/>
                    </a:lnB>
                  </a:tcPr>
                </a:tc>
                <a:tc>
                  <a:txBody>
                    <a:bodyPr/>
                    <a:lstStyle/>
                    <a:p>
                      <a:pPr algn="l" fontAlgn="b"/>
                      <a:r>
                        <a:rPr lang="de-DE" sz="800" b="0" i="0" u="none" strike="noStrike" dirty="0">
                          <a:solidFill>
                            <a:srgbClr val="000000"/>
                          </a:solidFill>
                          <a:latin typeface="Calibri"/>
                        </a:rPr>
                        <a:t> </a:t>
                      </a:r>
                    </a:p>
                  </a:txBody>
                  <a:tcPr marL="8016" marR="8016" marT="8016" marB="0" anchor="b">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a:noFill/>
                    </a:lnB>
                  </a:tcPr>
                </a:tc>
                <a:tc>
                  <a:txBody>
                    <a:bodyPr/>
                    <a:lstStyle/>
                    <a:p>
                      <a:pPr algn="l" fontAlgn="b"/>
                      <a:endParaRPr lang="de-DE" sz="800" b="0" i="0" u="none" strike="noStrike" dirty="0">
                        <a:solidFill>
                          <a:srgbClr val="000000"/>
                        </a:solidFill>
                        <a:latin typeface="Calibri"/>
                      </a:endParaRPr>
                    </a:p>
                  </a:txBody>
                  <a:tcPr marL="8016" marR="8016" marT="8016" marB="0" anchor="b">
                    <a:lnL w="6350" cap="flat" cmpd="sng" algn="ctr">
                      <a:solidFill>
                        <a:srgbClr val="000000"/>
                      </a:solidFill>
                      <a:prstDash val="dot"/>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a:noFill/>
                    </a:lnB>
                  </a:tcPr>
                </a:tc>
                <a:tc>
                  <a:txBody>
                    <a:bodyPr/>
                    <a:lstStyle/>
                    <a:p>
                      <a:pPr algn="l" fontAlgn="b"/>
                      <a:r>
                        <a:rPr lang="de-DE" sz="800" b="0" i="0" u="none" strike="noStrike" dirty="0">
                          <a:solidFill>
                            <a:srgbClr val="000000"/>
                          </a:solidFill>
                          <a:latin typeface="Calibri"/>
                        </a:rPr>
                        <a:t> </a:t>
                      </a:r>
                    </a:p>
                  </a:txBody>
                  <a:tcPr marL="8016" marR="8016" marT="8016" marB="0" anchor="b">
                    <a:lnL w="6350" cap="flat" cmpd="sng" algn="ctr">
                      <a:solidFill>
                        <a:srgbClr val="000000"/>
                      </a:solidFill>
                      <a:prstDash val="solid"/>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a:noFill/>
                    </a:lnB>
                  </a:tcPr>
                </a:tc>
                <a:tc>
                  <a:txBody>
                    <a:bodyPr/>
                    <a:lstStyle/>
                    <a:p>
                      <a:pPr algn="l" fontAlgn="b"/>
                      <a:r>
                        <a:rPr lang="de-DE" sz="800" b="0" i="0" u="none" strike="noStrike" dirty="0">
                          <a:solidFill>
                            <a:srgbClr val="000000"/>
                          </a:solidFill>
                          <a:latin typeface="Calibri"/>
                        </a:rPr>
                        <a:t> </a:t>
                      </a:r>
                    </a:p>
                  </a:txBody>
                  <a:tcPr marL="8016" marR="8016" marT="8016" marB="0" anchor="b">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a:noFill/>
                    </a:lnB>
                  </a:tcPr>
                </a:tc>
                <a:tc>
                  <a:txBody>
                    <a:bodyPr/>
                    <a:lstStyle/>
                    <a:p>
                      <a:pPr algn="l" fontAlgn="b"/>
                      <a:r>
                        <a:rPr lang="de-DE" sz="800" b="0" i="0" u="none" strike="noStrike" dirty="0">
                          <a:solidFill>
                            <a:srgbClr val="000000"/>
                          </a:solidFill>
                          <a:latin typeface="Calibri"/>
                        </a:rPr>
                        <a:t> </a:t>
                      </a:r>
                    </a:p>
                  </a:txBody>
                  <a:tcPr marL="8016" marR="8016" marT="8016" marB="0" anchor="b">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a:noFill/>
                    </a:lnB>
                  </a:tcPr>
                </a:tc>
                <a:tc>
                  <a:txBody>
                    <a:bodyPr/>
                    <a:lstStyle/>
                    <a:p>
                      <a:pPr algn="l" fontAlgn="b"/>
                      <a:r>
                        <a:rPr lang="de-DE" sz="800" b="0" i="0" u="none" strike="noStrike" dirty="0">
                          <a:solidFill>
                            <a:srgbClr val="000000"/>
                          </a:solidFill>
                          <a:latin typeface="Calibri"/>
                        </a:rPr>
                        <a:t> </a:t>
                      </a:r>
                    </a:p>
                  </a:txBody>
                  <a:tcPr marL="8016" marR="8016" marT="8016" marB="0" anchor="b">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a:noFill/>
                    </a:lnB>
                  </a:tcPr>
                </a:tc>
                <a:tc>
                  <a:txBody>
                    <a:bodyPr/>
                    <a:lstStyle/>
                    <a:p>
                      <a:pPr algn="l" fontAlgn="b"/>
                      <a:endParaRPr lang="de-DE" sz="800" b="0" i="0" u="none" strike="noStrike" dirty="0">
                        <a:solidFill>
                          <a:srgbClr val="000000"/>
                        </a:solidFill>
                        <a:latin typeface="Calibri"/>
                      </a:endParaRPr>
                    </a:p>
                  </a:txBody>
                  <a:tcPr marL="8016" marR="8016" marT="8016" marB="0" anchor="b">
                    <a:lnL w="6350" cap="flat" cmpd="sng" algn="ctr">
                      <a:solidFill>
                        <a:srgbClr val="000000"/>
                      </a:solidFill>
                      <a:prstDash val="dot"/>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a:noFill/>
                    </a:lnB>
                  </a:tcPr>
                </a:tc>
                <a:tc>
                  <a:txBody>
                    <a:bodyPr/>
                    <a:lstStyle/>
                    <a:p>
                      <a:pPr algn="l" fontAlgn="b"/>
                      <a:r>
                        <a:rPr lang="de-DE" sz="800" b="0" i="0" u="none" strike="noStrike" dirty="0">
                          <a:solidFill>
                            <a:srgbClr val="000000"/>
                          </a:solidFill>
                          <a:latin typeface="Calibri"/>
                        </a:rPr>
                        <a:t> </a:t>
                      </a:r>
                    </a:p>
                  </a:txBody>
                  <a:tcPr marL="8016" marR="8016" marT="8016" marB="0" anchor="b">
                    <a:lnL w="6350" cap="flat" cmpd="sng" algn="ctr">
                      <a:solidFill>
                        <a:srgbClr val="000000"/>
                      </a:solidFill>
                      <a:prstDash val="solid"/>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a:noFill/>
                    </a:lnB>
                  </a:tcPr>
                </a:tc>
                <a:tc>
                  <a:txBody>
                    <a:bodyPr/>
                    <a:lstStyle/>
                    <a:p>
                      <a:pPr algn="l" fontAlgn="b"/>
                      <a:r>
                        <a:rPr lang="de-DE" sz="800" b="0" i="0" u="none" strike="noStrike" dirty="0">
                          <a:solidFill>
                            <a:srgbClr val="000000"/>
                          </a:solidFill>
                          <a:latin typeface="Calibri"/>
                        </a:rPr>
                        <a:t> </a:t>
                      </a:r>
                    </a:p>
                  </a:txBody>
                  <a:tcPr marL="8016" marR="8016" marT="8016" marB="0" anchor="b">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a:noFill/>
                    </a:lnB>
                  </a:tcPr>
                </a:tc>
                <a:tc>
                  <a:txBody>
                    <a:bodyPr/>
                    <a:lstStyle/>
                    <a:p>
                      <a:pPr algn="l" fontAlgn="b"/>
                      <a:r>
                        <a:rPr lang="de-DE" sz="800" b="0" i="0" u="none" strike="noStrike" dirty="0">
                          <a:solidFill>
                            <a:srgbClr val="000000"/>
                          </a:solidFill>
                          <a:latin typeface="Calibri"/>
                        </a:rPr>
                        <a:t> </a:t>
                      </a:r>
                    </a:p>
                  </a:txBody>
                  <a:tcPr marL="8016" marR="8016" marT="8016" marB="0" anchor="b">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a:noFill/>
                    </a:lnB>
                  </a:tcPr>
                </a:tc>
                <a:tc>
                  <a:txBody>
                    <a:bodyPr/>
                    <a:lstStyle/>
                    <a:p>
                      <a:pPr algn="l" fontAlgn="b"/>
                      <a:r>
                        <a:rPr lang="de-DE" sz="800" b="0" i="0" u="none" strike="noStrike" dirty="0">
                          <a:solidFill>
                            <a:srgbClr val="000000"/>
                          </a:solidFill>
                          <a:latin typeface="Calibri"/>
                        </a:rPr>
                        <a:t> </a:t>
                      </a:r>
                    </a:p>
                  </a:txBody>
                  <a:tcPr marL="8016" marR="8016" marT="8016" marB="0" anchor="b">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a:noFill/>
                    </a:lnB>
                  </a:tcPr>
                </a:tc>
                <a:tc>
                  <a:txBody>
                    <a:bodyPr/>
                    <a:lstStyle/>
                    <a:p>
                      <a:pPr algn="l" fontAlgn="b"/>
                      <a:endParaRPr lang="de-DE" sz="800" b="0" i="0" u="none" strike="noStrike" dirty="0">
                        <a:solidFill>
                          <a:srgbClr val="000000"/>
                        </a:solidFill>
                        <a:latin typeface="Calibri"/>
                      </a:endParaRPr>
                    </a:p>
                  </a:txBody>
                  <a:tcPr marL="8016" marR="8016" marT="8016" marB="0" anchor="b">
                    <a:lnL w="6350" cap="flat" cmpd="sng" algn="ctr">
                      <a:solidFill>
                        <a:srgbClr val="000000"/>
                      </a:solidFill>
                      <a:prstDash val="dot"/>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a:noFill/>
                    </a:lnB>
                  </a:tcPr>
                </a:tc>
                <a:tc>
                  <a:txBody>
                    <a:bodyPr/>
                    <a:lstStyle/>
                    <a:p>
                      <a:pPr algn="l" fontAlgn="b"/>
                      <a:r>
                        <a:rPr lang="de-DE" sz="800" b="0" i="0" u="none" strike="noStrike" dirty="0">
                          <a:solidFill>
                            <a:srgbClr val="000000"/>
                          </a:solidFill>
                          <a:latin typeface="Calibri"/>
                        </a:rPr>
                        <a:t> </a:t>
                      </a:r>
                    </a:p>
                  </a:txBody>
                  <a:tcPr marL="8016" marR="8016" marT="8016" marB="0" anchor="b">
                    <a:lnL w="6350" cap="flat" cmpd="sng" algn="ctr">
                      <a:solidFill>
                        <a:srgbClr val="000000"/>
                      </a:solidFill>
                      <a:prstDash val="solid"/>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a:noFill/>
                    </a:lnB>
                  </a:tcPr>
                </a:tc>
                <a:tc>
                  <a:txBody>
                    <a:bodyPr/>
                    <a:lstStyle/>
                    <a:p>
                      <a:pPr algn="l" fontAlgn="b"/>
                      <a:r>
                        <a:rPr lang="de-DE" sz="800" b="0" i="0" u="none" strike="noStrike" dirty="0">
                          <a:solidFill>
                            <a:srgbClr val="000000"/>
                          </a:solidFill>
                          <a:latin typeface="Calibri"/>
                        </a:rPr>
                        <a:t> </a:t>
                      </a:r>
                    </a:p>
                  </a:txBody>
                  <a:tcPr marL="8016" marR="8016" marT="8016" marB="0" anchor="b">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a:noFill/>
                    </a:lnB>
                  </a:tcPr>
                </a:tc>
                <a:tc>
                  <a:txBody>
                    <a:bodyPr/>
                    <a:lstStyle/>
                    <a:p>
                      <a:pPr algn="l" fontAlgn="b"/>
                      <a:r>
                        <a:rPr lang="de-DE" sz="800" b="0" i="0" u="none" strike="noStrike" dirty="0">
                          <a:solidFill>
                            <a:srgbClr val="000000"/>
                          </a:solidFill>
                          <a:latin typeface="Calibri"/>
                        </a:rPr>
                        <a:t> </a:t>
                      </a:r>
                    </a:p>
                  </a:txBody>
                  <a:tcPr marL="8016" marR="8016" marT="8016" marB="0" anchor="b">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a:noFill/>
                    </a:lnB>
                  </a:tcPr>
                </a:tc>
                <a:tc>
                  <a:txBody>
                    <a:bodyPr/>
                    <a:lstStyle/>
                    <a:p>
                      <a:pPr algn="l" fontAlgn="b"/>
                      <a:r>
                        <a:rPr lang="de-DE" sz="800" b="0" i="0" u="none" strike="noStrike" dirty="0">
                          <a:solidFill>
                            <a:srgbClr val="000000"/>
                          </a:solidFill>
                          <a:latin typeface="Calibri"/>
                        </a:rPr>
                        <a:t> </a:t>
                      </a:r>
                    </a:p>
                  </a:txBody>
                  <a:tcPr marL="8016" marR="8016" marT="8016" marB="0" anchor="b">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a:noFill/>
                    </a:lnB>
                  </a:tcPr>
                </a:tc>
                <a:tc>
                  <a:txBody>
                    <a:bodyPr/>
                    <a:lstStyle/>
                    <a:p>
                      <a:pPr algn="l" fontAlgn="b"/>
                      <a:r>
                        <a:rPr lang="de-DE" sz="800" b="0" i="0" u="none" strike="noStrike" dirty="0">
                          <a:solidFill>
                            <a:srgbClr val="000000"/>
                          </a:solidFill>
                          <a:latin typeface="Calibri"/>
                        </a:rPr>
                        <a:t> </a:t>
                      </a:r>
                    </a:p>
                  </a:txBody>
                  <a:tcPr marL="8016" marR="8016" marT="8016" marB="0" anchor="b">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a:noFill/>
                    </a:lnB>
                  </a:tcPr>
                </a:tc>
                <a:tc>
                  <a:txBody>
                    <a:bodyPr/>
                    <a:lstStyle/>
                    <a:p>
                      <a:pPr algn="l" fontAlgn="b"/>
                      <a:r>
                        <a:rPr lang="de-DE" sz="800" b="0" i="0" u="none" strike="noStrike" dirty="0">
                          <a:solidFill>
                            <a:srgbClr val="000000"/>
                          </a:solidFill>
                          <a:latin typeface="Calibri"/>
                        </a:rPr>
                        <a:t> </a:t>
                      </a:r>
                    </a:p>
                  </a:txBody>
                  <a:tcPr marL="8016" marR="8016" marT="8016" marB="0" anchor="b">
                    <a:lnL w="6350" cap="flat" cmpd="sng" algn="ctr">
                      <a:solidFill>
                        <a:srgbClr val="000000"/>
                      </a:solidFill>
                      <a:prstDash val="dot"/>
                      <a:round/>
                      <a:headEnd type="none" w="med" len="med"/>
                      <a:tailEnd type="none" w="med" len="med"/>
                    </a:lnL>
                    <a:lnR w="6350" cap="flat" cmpd="sng" algn="ctr">
                      <a:solidFill>
                        <a:srgbClr val="000000"/>
                      </a:solidFill>
                      <a:prstDash val="solid"/>
                      <a:round/>
                      <a:headEnd type="none" w="med" len="med"/>
                      <a:tailEnd type="none" w="med" len="med"/>
                    </a:lnR>
                    <a:lnT>
                      <a:noFill/>
                    </a:lnT>
                    <a:lnB>
                      <a:noFill/>
                    </a:lnB>
                  </a:tcPr>
                </a:tc>
                <a:tc>
                  <a:txBody>
                    <a:bodyPr/>
                    <a:lstStyle/>
                    <a:p>
                      <a:pPr algn="l" fontAlgn="b"/>
                      <a:endParaRPr lang="de-DE" sz="800" b="0" i="0" u="none" strike="noStrike" dirty="0">
                        <a:solidFill>
                          <a:srgbClr val="000000"/>
                        </a:solidFill>
                        <a:latin typeface="Calibri"/>
                      </a:endParaRPr>
                    </a:p>
                  </a:txBody>
                  <a:tcPr marL="8016" marR="8016" marT="8016" marB="0" anchor="b">
                    <a:lnL w="6350" cap="flat" cmpd="sng" algn="ctr">
                      <a:solidFill>
                        <a:srgbClr val="000000"/>
                      </a:solidFill>
                      <a:prstDash val="solid"/>
                      <a:round/>
                      <a:headEnd type="none" w="med" len="med"/>
                      <a:tailEnd type="none" w="med" len="med"/>
                    </a:lnL>
                    <a:lnR>
                      <a:noFill/>
                    </a:lnR>
                    <a:lnT w="6350" cap="flat" cmpd="sng" algn="ctr">
                      <a:solidFill>
                        <a:srgbClr val="000000"/>
                      </a:solidFill>
                      <a:prstDash val="dot"/>
                      <a:round/>
                      <a:headEnd type="none" w="med" len="med"/>
                      <a:tailEnd type="none" w="med" len="med"/>
                    </a:lnT>
                    <a:lnB>
                      <a:noFill/>
                    </a:lnB>
                  </a:tcPr>
                </a:tc>
                <a:tc>
                  <a:txBody>
                    <a:bodyPr/>
                    <a:lstStyle/>
                    <a:p>
                      <a:pPr algn="l" fontAlgn="ctr"/>
                      <a:r>
                        <a:rPr lang="de-DE" sz="800" b="0" i="0" u="none" strike="noStrike" dirty="0">
                          <a:solidFill>
                            <a:srgbClr val="000000"/>
                          </a:solidFill>
                          <a:latin typeface="Calibri"/>
                        </a:rPr>
                        <a:t> </a:t>
                      </a:r>
                    </a:p>
                  </a:txBody>
                  <a:tcPr marL="8016" marR="8016" marT="8016" marB="0" anchor="ctr">
                    <a:lnL>
                      <a:noFill/>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a:noFill/>
                    </a:lnB>
                  </a:tcPr>
                </a:tc>
                <a:tc>
                  <a:txBody>
                    <a:bodyPr/>
                    <a:lstStyle/>
                    <a:p>
                      <a:pPr algn="l" fontAlgn="ctr"/>
                      <a:endParaRPr lang="de-DE" sz="800" b="0" i="0" u="none" strike="noStrike" dirty="0">
                        <a:solidFill>
                          <a:srgbClr val="000000"/>
                        </a:solidFill>
                        <a:latin typeface="Calibri"/>
                      </a:endParaRPr>
                    </a:p>
                  </a:txBody>
                  <a:tcPr marL="8016" marR="8016" marT="8016" marB="0" anchor="ctr">
                    <a:lnL w="6350" cap="flat" cmpd="sng" algn="ctr">
                      <a:solidFill>
                        <a:srgbClr val="000000"/>
                      </a:solidFill>
                      <a:prstDash val="solid"/>
                      <a:round/>
                      <a:headEnd type="none" w="med" len="med"/>
                      <a:tailEnd type="none" w="med" len="med"/>
                    </a:lnL>
                    <a:lnR>
                      <a:noFill/>
                    </a:lnR>
                    <a:lnT w="6350" cap="flat" cmpd="sng" algn="ctr">
                      <a:solidFill>
                        <a:srgbClr val="000000"/>
                      </a:solidFill>
                      <a:prstDash val="dot"/>
                      <a:round/>
                      <a:headEnd type="none" w="med" len="med"/>
                      <a:tailEnd type="none" w="med" len="med"/>
                    </a:lnT>
                    <a:lnB>
                      <a:noFill/>
                    </a:lnB>
                  </a:tcPr>
                </a:tc>
                <a:tc>
                  <a:txBody>
                    <a:bodyPr/>
                    <a:lstStyle/>
                    <a:p>
                      <a:pPr algn="l" fontAlgn="ctr"/>
                      <a:r>
                        <a:rPr lang="de-DE" sz="800" b="0" i="0" u="none" strike="noStrike" dirty="0">
                          <a:solidFill>
                            <a:srgbClr val="000000"/>
                          </a:solidFill>
                          <a:latin typeface="Calibri"/>
                        </a:rPr>
                        <a:t> </a:t>
                      </a:r>
                    </a:p>
                  </a:txBody>
                  <a:tcPr marL="8016" marR="8016" marT="8016" marB="0" anchor="ctr">
                    <a:lnL>
                      <a:noFill/>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a:noFill/>
                    </a:lnB>
                  </a:tcPr>
                </a:tc>
              </a:tr>
              <a:tr h="317476">
                <a:tc>
                  <a:txBody>
                    <a:bodyPr/>
                    <a:lstStyle/>
                    <a:p>
                      <a:pPr algn="l" fontAlgn="ctr"/>
                      <a:r>
                        <a:rPr lang="ru-RU" sz="1000" b="0" i="0" u="none" strike="noStrike" dirty="0" smtClean="0">
                          <a:solidFill>
                            <a:srgbClr val="000000"/>
                          </a:solidFill>
                          <a:latin typeface="Calibri"/>
                        </a:rPr>
                        <a:t>Финляндия</a:t>
                      </a:r>
                      <a:endParaRPr lang="de-DE" sz="1000" b="0" i="0" u="none" strike="noStrike" dirty="0">
                        <a:solidFill>
                          <a:srgbClr val="000000"/>
                        </a:solidFill>
                        <a:latin typeface="Calibri"/>
                      </a:endParaRPr>
                    </a:p>
                  </a:txBody>
                  <a:tcPr marL="8016" marR="8016" marT="8016" marB="0" anchor="ctr">
                    <a:lnL>
                      <a:noFill/>
                    </a:lnL>
                    <a:lnR w="6350" cap="flat" cmpd="sng" algn="ctr">
                      <a:solidFill>
                        <a:srgbClr val="000000"/>
                      </a:solidFill>
                      <a:prstDash val="solid"/>
                      <a:round/>
                      <a:headEnd type="none" w="med" len="med"/>
                      <a:tailEnd type="none" w="med" len="med"/>
                    </a:lnR>
                    <a:lnT>
                      <a:noFill/>
                    </a:lnT>
                    <a:lnB w="6350" cap="flat" cmpd="sng" algn="ctr">
                      <a:solidFill>
                        <a:srgbClr val="000000"/>
                      </a:solidFill>
                      <a:prstDash val="dot"/>
                      <a:round/>
                      <a:headEnd type="none" w="med" len="med"/>
                      <a:tailEnd type="none" w="med" len="med"/>
                    </a:lnB>
                  </a:tcPr>
                </a:tc>
                <a:tc>
                  <a:txBody>
                    <a:bodyPr/>
                    <a:lstStyle/>
                    <a:p>
                      <a:pPr algn="l" fontAlgn="b"/>
                      <a:r>
                        <a:rPr lang="de-DE" sz="800" b="0" i="0" u="none" strike="noStrike" dirty="0">
                          <a:solidFill>
                            <a:srgbClr val="000000"/>
                          </a:solidFill>
                          <a:latin typeface="Calibri"/>
                        </a:rPr>
                        <a:t> </a:t>
                      </a:r>
                    </a:p>
                  </a:txBody>
                  <a:tcPr marL="8016" marR="8016" marT="8016" marB="0" anchor="b">
                    <a:lnL w="6350" cap="flat" cmpd="sng" algn="ctr">
                      <a:solidFill>
                        <a:srgbClr val="000000"/>
                      </a:solidFill>
                      <a:prstDash val="solid"/>
                      <a:round/>
                      <a:headEnd type="none" w="med" len="med"/>
                      <a:tailEnd type="none" w="med" len="med"/>
                    </a:lnL>
                    <a:lnR w="6350" cap="flat" cmpd="sng" algn="ctr">
                      <a:solidFill>
                        <a:srgbClr val="000000"/>
                      </a:solidFill>
                      <a:prstDash val="dot"/>
                      <a:round/>
                      <a:headEnd type="none" w="med" len="med"/>
                      <a:tailEnd type="none" w="med" len="med"/>
                    </a:lnR>
                    <a:lnT>
                      <a:noFill/>
                    </a:lnT>
                    <a:lnB w="6350" cap="flat" cmpd="sng" algn="ctr">
                      <a:solidFill>
                        <a:srgbClr val="000000"/>
                      </a:solidFill>
                      <a:prstDash val="dot"/>
                      <a:round/>
                      <a:headEnd type="none" w="med" len="med"/>
                      <a:tailEnd type="none" w="med" len="med"/>
                    </a:lnB>
                  </a:tcPr>
                </a:tc>
                <a:tc>
                  <a:txBody>
                    <a:bodyPr/>
                    <a:lstStyle/>
                    <a:p>
                      <a:pPr algn="l" fontAlgn="b"/>
                      <a:r>
                        <a:rPr lang="de-DE" sz="800" b="0" i="0" u="none" strike="noStrike" dirty="0">
                          <a:solidFill>
                            <a:srgbClr val="000000"/>
                          </a:solidFill>
                          <a:latin typeface="Calibri"/>
                        </a:rPr>
                        <a:t> </a:t>
                      </a:r>
                    </a:p>
                  </a:txBody>
                  <a:tcPr marL="8016" marR="8016" marT="8016" marB="0" anchor="b">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a:noFill/>
                    </a:lnT>
                    <a:lnB w="6350" cap="flat" cmpd="sng" algn="ctr">
                      <a:solidFill>
                        <a:srgbClr val="000000"/>
                      </a:solidFill>
                      <a:prstDash val="dot"/>
                      <a:round/>
                      <a:headEnd type="none" w="med" len="med"/>
                      <a:tailEnd type="none" w="med" len="med"/>
                    </a:lnB>
                  </a:tcPr>
                </a:tc>
                <a:tc>
                  <a:txBody>
                    <a:bodyPr/>
                    <a:lstStyle/>
                    <a:p>
                      <a:pPr algn="l" fontAlgn="b"/>
                      <a:r>
                        <a:rPr lang="de-DE" sz="800" b="0" i="0" u="none" strike="noStrike" dirty="0">
                          <a:solidFill>
                            <a:srgbClr val="000000"/>
                          </a:solidFill>
                          <a:latin typeface="Calibri"/>
                        </a:rPr>
                        <a:t> </a:t>
                      </a:r>
                    </a:p>
                  </a:txBody>
                  <a:tcPr marL="8016" marR="8016" marT="8016" marB="0" anchor="b">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a:noFill/>
                    </a:lnT>
                    <a:lnB w="6350" cap="flat" cmpd="sng" algn="ctr">
                      <a:solidFill>
                        <a:srgbClr val="000000"/>
                      </a:solidFill>
                      <a:prstDash val="dot"/>
                      <a:round/>
                      <a:headEnd type="none" w="med" len="med"/>
                      <a:tailEnd type="none" w="med" len="med"/>
                    </a:lnB>
                  </a:tcPr>
                </a:tc>
                <a:tc>
                  <a:txBody>
                    <a:bodyPr/>
                    <a:lstStyle/>
                    <a:p>
                      <a:pPr algn="l" fontAlgn="b"/>
                      <a:r>
                        <a:rPr lang="de-DE" sz="800" b="0" i="0" u="none" strike="noStrike" dirty="0">
                          <a:solidFill>
                            <a:srgbClr val="000000"/>
                          </a:solidFill>
                          <a:latin typeface="Calibri"/>
                        </a:rPr>
                        <a:t> </a:t>
                      </a:r>
                    </a:p>
                  </a:txBody>
                  <a:tcPr marL="8016" marR="8016" marT="8016" marB="0" anchor="b">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a:noFill/>
                    </a:lnT>
                    <a:lnB w="6350" cap="flat" cmpd="sng" algn="ctr">
                      <a:solidFill>
                        <a:srgbClr val="000000"/>
                      </a:solidFill>
                      <a:prstDash val="dot"/>
                      <a:round/>
                      <a:headEnd type="none" w="med" len="med"/>
                      <a:tailEnd type="none" w="med" len="med"/>
                    </a:lnB>
                  </a:tcPr>
                </a:tc>
                <a:tc>
                  <a:txBody>
                    <a:bodyPr/>
                    <a:lstStyle/>
                    <a:p>
                      <a:pPr algn="l" fontAlgn="b"/>
                      <a:r>
                        <a:rPr lang="de-DE" sz="800" b="0" i="0" u="none" strike="noStrike" dirty="0">
                          <a:solidFill>
                            <a:srgbClr val="000000"/>
                          </a:solidFill>
                          <a:latin typeface="Calibri"/>
                        </a:rPr>
                        <a:t> </a:t>
                      </a:r>
                    </a:p>
                  </a:txBody>
                  <a:tcPr marL="8016" marR="8016" marT="8016" marB="0" anchor="b">
                    <a:lnL w="6350" cap="flat" cmpd="sng" algn="ctr">
                      <a:solidFill>
                        <a:srgbClr val="000000"/>
                      </a:solidFill>
                      <a:prstDash val="dot"/>
                      <a:round/>
                      <a:headEnd type="none" w="med" len="med"/>
                      <a:tailEnd type="none" w="med" len="med"/>
                    </a:lnL>
                    <a:lnR w="6350" cap="flat" cmpd="sng" algn="ctr">
                      <a:solidFill>
                        <a:srgbClr val="000000"/>
                      </a:solidFill>
                      <a:prstDash val="solid"/>
                      <a:round/>
                      <a:headEnd type="none" w="med" len="med"/>
                      <a:tailEnd type="none" w="med" len="med"/>
                    </a:lnR>
                    <a:lnT>
                      <a:noFill/>
                    </a:lnT>
                    <a:lnB w="6350" cap="flat" cmpd="sng" algn="ctr">
                      <a:solidFill>
                        <a:srgbClr val="000000"/>
                      </a:solidFill>
                      <a:prstDash val="dot"/>
                      <a:round/>
                      <a:headEnd type="none" w="med" len="med"/>
                      <a:tailEnd type="none" w="med" len="med"/>
                    </a:lnB>
                  </a:tcPr>
                </a:tc>
                <a:tc>
                  <a:txBody>
                    <a:bodyPr/>
                    <a:lstStyle/>
                    <a:p>
                      <a:pPr algn="l" fontAlgn="b"/>
                      <a:r>
                        <a:rPr lang="de-DE" sz="800" b="0" i="0" u="none" strike="noStrike" dirty="0">
                          <a:solidFill>
                            <a:srgbClr val="000000"/>
                          </a:solidFill>
                          <a:latin typeface="Calibri"/>
                        </a:rPr>
                        <a:t> </a:t>
                      </a:r>
                    </a:p>
                  </a:txBody>
                  <a:tcPr marL="8016" marR="8016" marT="8016" marB="0" anchor="b">
                    <a:lnL w="6350" cap="flat" cmpd="sng" algn="ctr">
                      <a:solidFill>
                        <a:srgbClr val="000000"/>
                      </a:solidFill>
                      <a:prstDash val="solid"/>
                      <a:round/>
                      <a:headEnd type="none" w="med" len="med"/>
                      <a:tailEnd type="none" w="med" len="med"/>
                    </a:lnL>
                    <a:lnR w="6350" cap="flat" cmpd="sng" algn="ctr">
                      <a:solidFill>
                        <a:srgbClr val="000000"/>
                      </a:solidFill>
                      <a:prstDash val="dot"/>
                      <a:round/>
                      <a:headEnd type="none" w="med" len="med"/>
                      <a:tailEnd type="none" w="med" len="med"/>
                    </a:lnR>
                    <a:lnT>
                      <a:noFill/>
                    </a:lnT>
                    <a:lnB w="6350" cap="flat" cmpd="sng" algn="ctr">
                      <a:solidFill>
                        <a:srgbClr val="000000"/>
                      </a:solidFill>
                      <a:prstDash val="dot"/>
                      <a:round/>
                      <a:headEnd type="none" w="med" len="med"/>
                      <a:tailEnd type="none" w="med" len="med"/>
                    </a:lnB>
                  </a:tcPr>
                </a:tc>
                <a:tc>
                  <a:txBody>
                    <a:bodyPr/>
                    <a:lstStyle/>
                    <a:p>
                      <a:pPr algn="l" fontAlgn="b"/>
                      <a:r>
                        <a:rPr lang="de-DE" sz="800" b="0" i="0" u="none" strike="noStrike" dirty="0">
                          <a:solidFill>
                            <a:srgbClr val="000000"/>
                          </a:solidFill>
                          <a:latin typeface="Calibri"/>
                        </a:rPr>
                        <a:t> </a:t>
                      </a:r>
                    </a:p>
                  </a:txBody>
                  <a:tcPr marL="8016" marR="8016" marT="8016" marB="0" anchor="b">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a:noFill/>
                    </a:lnT>
                    <a:lnB w="6350" cap="flat" cmpd="sng" algn="ctr">
                      <a:solidFill>
                        <a:srgbClr val="000000"/>
                      </a:solidFill>
                      <a:prstDash val="dot"/>
                      <a:round/>
                      <a:headEnd type="none" w="med" len="med"/>
                      <a:tailEnd type="none" w="med" len="med"/>
                    </a:lnB>
                  </a:tcPr>
                </a:tc>
                <a:tc>
                  <a:txBody>
                    <a:bodyPr/>
                    <a:lstStyle/>
                    <a:p>
                      <a:pPr algn="l" fontAlgn="b"/>
                      <a:r>
                        <a:rPr lang="de-DE" sz="800" b="0" i="0" u="none" strike="noStrike" dirty="0">
                          <a:solidFill>
                            <a:srgbClr val="000000"/>
                          </a:solidFill>
                          <a:latin typeface="Calibri"/>
                        </a:rPr>
                        <a:t> </a:t>
                      </a:r>
                    </a:p>
                  </a:txBody>
                  <a:tcPr marL="8016" marR="8016" marT="8016" marB="0" anchor="b">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a:noFill/>
                    </a:lnT>
                    <a:lnB w="6350" cap="flat" cmpd="sng" algn="ctr">
                      <a:solidFill>
                        <a:srgbClr val="000000"/>
                      </a:solidFill>
                      <a:prstDash val="dot"/>
                      <a:round/>
                      <a:headEnd type="none" w="med" len="med"/>
                      <a:tailEnd type="none" w="med" len="med"/>
                    </a:lnB>
                  </a:tcPr>
                </a:tc>
                <a:tc>
                  <a:txBody>
                    <a:bodyPr/>
                    <a:lstStyle/>
                    <a:p>
                      <a:pPr algn="l" fontAlgn="b"/>
                      <a:r>
                        <a:rPr lang="de-DE" sz="800" b="0" i="0" u="none" strike="noStrike" dirty="0">
                          <a:solidFill>
                            <a:srgbClr val="000000"/>
                          </a:solidFill>
                          <a:latin typeface="Calibri"/>
                        </a:rPr>
                        <a:t> </a:t>
                      </a:r>
                    </a:p>
                  </a:txBody>
                  <a:tcPr marL="8016" marR="8016" marT="8016" marB="0" anchor="b">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a:noFill/>
                    </a:lnT>
                    <a:lnB w="6350" cap="flat" cmpd="sng" algn="ctr">
                      <a:solidFill>
                        <a:srgbClr val="000000"/>
                      </a:solidFill>
                      <a:prstDash val="dot"/>
                      <a:round/>
                      <a:headEnd type="none" w="med" len="med"/>
                      <a:tailEnd type="none" w="med" len="med"/>
                    </a:lnB>
                  </a:tcPr>
                </a:tc>
                <a:tc>
                  <a:txBody>
                    <a:bodyPr/>
                    <a:lstStyle/>
                    <a:p>
                      <a:pPr algn="l" fontAlgn="b"/>
                      <a:r>
                        <a:rPr lang="de-DE" sz="800" b="0" i="0" u="none" strike="noStrike" dirty="0">
                          <a:solidFill>
                            <a:srgbClr val="000000"/>
                          </a:solidFill>
                          <a:latin typeface="Calibri"/>
                        </a:rPr>
                        <a:t> </a:t>
                      </a:r>
                    </a:p>
                  </a:txBody>
                  <a:tcPr marL="8016" marR="8016" marT="8016" marB="0" anchor="b">
                    <a:lnL w="6350" cap="flat" cmpd="sng" algn="ctr">
                      <a:solidFill>
                        <a:srgbClr val="000000"/>
                      </a:solidFill>
                      <a:prstDash val="dot"/>
                      <a:round/>
                      <a:headEnd type="none" w="med" len="med"/>
                      <a:tailEnd type="none" w="med" len="med"/>
                    </a:lnL>
                    <a:lnR w="6350" cap="flat" cmpd="sng" algn="ctr">
                      <a:solidFill>
                        <a:srgbClr val="000000"/>
                      </a:solidFill>
                      <a:prstDash val="solid"/>
                      <a:round/>
                      <a:headEnd type="none" w="med" len="med"/>
                      <a:tailEnd type="none" w="med" len="med"/>
                    </a:lnR>
                    <a:lnT>
                      <a:noFill/>
                    </a:lnT>
                    <a:lnB w="6350" cap="flat" cmpd="sng" algn="ctr">
                      <a:solidFill>
                        <a:srgbClr val="000000"/>
                      </a:solidFill>
                      <a:prstDash val="dot"/>
                      <a:round/>
                      <a:headEnd type="none" w="med" len="med"/>
                      <a:tailEnd type="none" w="med" len="med"/>
                    </a:lnB>
                  </a:tcPr>
                </a:tc>
                <a:tc>
                  <a:txBody>
                    <a:bodyPr/>
                    <a:lstStyle/>
                    <a:p>
                      <a:pPr algn="l" fontAlgn="b"/>
                      <a:r>
                        <a:rPr lang="de-DE" sz="800" b="0" i="0" u="none" strike="noStrike" dirty="0">
                          <a:solidFill>
                            <a:srgbClr val="000000"/>
                          </a:solidFill>
                          <a:latin typeface="Calibri"/>
                        </a:rPr>
                        <a:t> </a:t>
                      </a:r>
                    </a:p>
                  </a:txBody>
                  <a:tcPr marL="8016" marR="8016" marT="8016" marB="0" anchor="b">
                    <a:lnL w="6350" cap="flat" cmpd="sng" algn="ctr">
                      <a:solidFill>
                        <a:srgbClr val="000000"/>
                      </a:solidFill>
                      <a:prstDash val="solid"/>
                      <a:round/>
                      <a:headEnd type="none" w="med" len="med"/>
                      <a:tailEnd type="none" w="med" len="med"/>
                    </a:lnL>
                    <a:lnR w="6350" cap="flat" cmpd="sng" algn="ctr">
                      <a:solidFill>
                        <a:srgbClr val="000000"/>
                      </a:solidFill>
                      <a:prstDash val="dot"/>
                      <a:round/>
                      <a:headEnd type="none" w="med" len="med"/>
                      <a:tailEnd type="none" w="med" len="med"/>
                    </a:lnR>
                    <a:lnT>
                      <a:noFill/>
                    </a:lnT>
                    <a:lnB w="6350" cap="flat" cmpd="sng" algn="ctr">
                      <a:solidFill>
                        <a:srgbClr val="000000"/>
                      </a:solidFill>
                      <a:prstDash val="dot"/>
                      <a:round/>
                      <a:headEnd type="none" w="med" len="med"/>
                      <a:tailEnd type="none" w="med" len="med"/>
                    </a:lnB>
                  </a:tcPr>
                </a:tc>
                <a:tc>
                  <a:txBody>
                    <a:bodyPr/>
                    <a:lstStyle/>
                    <a:p>
                      <a:pPr algn="l" fontAlgn="b"/>
                      <a:r>
                        <a:rPr lang="de-DE" sz="800" b="0" i="0" u="none" strike="noStrike" dirty="0">
                          <a:solidFill>
                            <a:srgbClr val="000000"/>
                          </a:solidFill>
                          <a:latin typeface="Calibri"/>
                        </a:rPr>
                        <a:t> </a:t>
                      </a:r>
                    </a:p>
                  </a:txBody>
                  <a:tcPr marL="8016" marR="8016" marT="8016" marB="0" anchor="b">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a:noFill/>
                    </a:lnT>
                    <a:lnB w="6350" cap="flat" cmpd="sng" algn="ctr">
                      <a:solidFill>
                        <a:srgbClr val="000000"/>
                      </a:solidFill>
                      <a:prstDash val="dot"/>
                      <a:round/>
                      <a:headEnd type="none" w="med" len="med"/>
                      <a:tailEnd type="none" w="med" len="med"/>
                    </a:lnB>
                  </a:tcPr>
                </a:tc>
                <a:tc>
                  <a:txBody>
                    <a:bodyPr/>
                    <a:lstStyle/>
                    <a:p>
                      <a:pPr algn="l" fontAlgn="b"/>
                      <a:r>
                        <a:rPr lang="de-DE" sz="800" b="0" i="0" u="none" strike="noStrike" dirty="0">
                          <a:solidFill>
                            <a:srgbClr val="000000"/>
                          </a:solidFill>
                          <a:latin typeface="Calibri"/>
                        </a:rPr>
                        <a:t> </a:t>
                      </a:r>
                    </a:p>
                  </a:txBody>
                  <a:tcPr marL="8016" marR="8016" marT="8016" marB="0" anchor="b">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a:noFill/>
                    </a:lnT>
                    <a:lnB w="6350" cap="flat" cmpd="sng" algn="ctr">
                      <a:solidFill>
                        <a:srgbClr val="000000"/>
                      </a:solidFill>
                      <a:prstDash val="dot"/>
                      <a:round/>
                      <a:headEnd type="none" w="med" len="med"/>
                      <a:tailEnd type="none" w="med" len="med"/>
                    </a:lnB>
                  </a:tcPr>
                </a:tc>
                <a:tc>
                  <a:txBody>
                    <a:bodyPr/>
                    <a:lstStyle/>
                    <a:p>
                      <a:pPr algn="l" fontAlgn="b"/>
                      <a:r>
                        <a:rPr lang="de-DE" sz="800" b="0" i="0" u="none" strike="noStrike" dirty="0">
                          <a:solidFill>
                            <a:srgbClr val="000000"/>
                          </a:solidFill>
                          <a:latin typeface="Calibri"/>
                        </a:rPr>
                        <a:t> </a:t>
                      </a:r>
                    </a:p>
                  </a:txBody>
                  <a:tcPr marL="8016" marR="8016" marT="8016" marB="0" anchor="b">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a:noFill/>
                    </a:lnT>
                    <a:lnB w="6350" cap="flat" cmpd="sng" algn="ctr">
                      <a:solidFill>
                        <a:srgbClr val="000000"/>
                      </a:solidFill>
                      <a:prstDash val="dot"/>
                      <a:round/>
                      <a:headEnd type="none" w="med" len="med"/>
                      <a:tailEnd type="none" w="med" len="med"/>
                    </a:lnB>
                  </a:tcPr>
                </a:tc>
                <a:tc>
                  <a:txBody>
                    <a:bodyPr/>
                    <a:lstStyle/>
                    <a:p>
                      <a:pPr algn="l" fontAlgn="b"/>
                      <a:r>
                        <a:rPr lang="de-DE" sz="800" b="0" i="0" u="none" strike="noStrike" dirty="0">
                          <a:solidFill>
                            <a:srgbClr val="000000"/>
                          </a:solidFill>
                          <a:latin typeface="Calibri"/>
                        </a:rPr>
                        <a:t> </a:t>
                      </a:r>
                    </a:p>
                  </a:txBody>
                  <a:tcPr marL="8016" marR="8016" marT="8016" marB="0" anchor="b">
                    <a:lnL w="6350" cap="flat" cmpd="sng" algn="ctr">
                      <a:solidFill>
                        <a:srgbClr val="000000"/>
                      </a:solidFill>
                      <a:prstDash val="dot"/>
                      <a:round/>
                      <a:headEnd type="none" w="med" len="med"/>
                      <a:tailEnd type="none" w="med" len="med"/>
                    </a:lnL>
                    <a:lnR>
                      <a:noFill/>
                    </a:lnR>
                    <a:lnT>
                      <a:noFill/>
                    </a:lnT>
                    <a:lnB w="6350" cap="flat" cmpd="sng" algn="ctr">
                      <a:solidFill>
                        <a:srgbClr val="000000"/>
                      </a:solidFill>
                      <a:prstDash val="dot"/>
                      <a:round/>
                      <a:headEnd type="none" w="med" len="med"/>
                      <a:tailEnd type="none" w="med" len="med"/>
                    </a:lnB>
                  </a:tcPr>
                </a:tc>
                <a:tc>
                  <a:txBody>
                    <a:bodyPr/>
                    <a:lstStyle/>
                    <a:p>
                      <a:pPr algn="l" fontAlgn="b"/>
                      <a:r>
                        <a:rPr lang="de-DE" sz="800" b="0" i="0" u="none" strike="noStrike" dirty="0">
                          <a:solidFill>
                            <a:srgbClr val="000000"/>
                          </a:solidFill>
                          <a:latin typeface="Calibri"/>
                        </a:rPr>
                        <a:t> </a:t>
                      </a:r>
                    </a:p>
                  </a:txBody>
                  <a:tcPr marL="8016" marR="8016" marT="8016" marB="0" anchor="b">
                    <a:lnL>
                      <a:noFill/>
                    </a:lnL>
                    <a:lnR w="6350" cap="flat" cmpd="sng" algn="ctr">
                      <a:solidFill>
                        <a:srgbClr val="000000"/>
                      </a:solidFill>
                      <a:prstDash val="dot"/>
                      <a:round/>
                      <a:headEnd type="none" w="med" len="med"/>
                      <a:tailEnd type="none" w="med" len="med"/>
                    </a:lnR>
                    <a:lnT>
                      <a:noFill/>
                    </a:lnT>
                    <a:lnB w="6350" cap="flat" cmpd="sng" algn="ctr">
                      <a:solidFill>
                        <a:srgbClr val="000000"/>
                      </a:solidFill>
                      <a:prstDash val="dot"/>
                      <a:round/>
                      <a:headEnd type="none" w="med" len="med"/>
                      <a:tailEnd type="none" w="med" len="med"/>
                    </a:lnB>
                    <a:pattFill prst="pct50">
                      <a:fgClr>
                        <a:srgbClr val="000000"/>
                      </a:fgClr>
                      <a:bgClr>
                        <a:srgbClr val="FFFFFF"/>
                      </a:bgClr>
                    </a:pattFill>
                  </a:tcPr>
                </a:tc>
                <a:tc>
                  <a:txBody>
                    <a:bodyPr/>
                    <a:lstStyle/>
                    <a:p>
                      <a:pPr algn="l" fontAlgn="b"/>
                      <a:r>
                        <a:rPr lang="de-DE" sz="800" b="0" i="0" u="none" strike="noStrike" dirty="0">
                          <a:solidFill>
                            <a:srgbClr val="000000"/>
                          </a:solidFill>
                          <a:latin typeface="Calibri"/>
                        </a:rPr>
                        <a:t> </a:t>
                      </a:r>
                    </a:p>
                  </a:txBody>
                  <a:tcPr marL="8016" marR="8016" marT="8016" marB="0" anchor="b">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a:noFill/>
                    </a:lnT>
                    <a:lnB w="6350" cap="flat" cmpd="sng" algn="ctr">
                      <a:solidFill>
                        <a:srgbClr val="000000"/>
                      </a:solidFill>
                      <a:prstDash val="dot"/>
                      <a:round/>
                      <a:headEnd type="none" w="med" len="med"/>
                      <a:tailEnd type="none" w="med" len="med"/>
                    </a:lnB>
                    <a:pattFill prst="pct75">
                      <a:fgClr>
                        <a:srgbClr val="000000"/>
                      </a:fgClr>
                      <a:bgClr>
                        <a:srgbClr val="FFFFFF"/>
                      </a:bgClr>
                    </a:pattFill>
                  </a:tcPr>
                </a:tc>
                <a:tc>
                  <a:txBody>
                    <a:bodyPr/>
                    <a:lstStyle/>
                    <a:p>
                      <a:pPr algn="l" fontAlgn="b"/>
                      <a:r>
                        <a:rPr lang="de-DE" sz="800" b="0" i="0" u="none" strike="noStrike" dirty="0">
                          <a:solidFill>
                            <a:srgbClr val="000000"/>
                          </a:solidFill>
                          <a:latin typeface="Calibri"/>
                        </a:rPr>
                        <a:t> </a:t>
                      </a:r>
                    </a:p>
                  </a:txBody>
                  <a:tcPr marL="8016" marR="8016" marT="8016" marB="0" anchor="b">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a:noFill/>
                    </a:lnT>
                    <a:lnB w="6350" cap="flat" cmpd="sng" algn="ctr">
                      <a:solidFill>
                        <a:srgbClr val="000000"/>
                      </a:solidFill>
                      <a:prstDash val="dot"/>
                      <a:round/>
                      <a:headEnd type="none" w="med" len="med"/>
                      <a:tailEnd type="none" w="med" len="med"/>
                    </a:lnB>
                    <a:pattFill prst="pct75">
                      <a:fgClr>
                        <a:srgbClr val="000000"/>
                      </a:fgClr>
                      <a:bgClr>
                        <a:srgbClr val="FFFFFF"/>
                      </a:bgClr>
                    </a:pattFill>
                  </a:tcPr>
                </a:tc>
                <a:tc>
                  <a:txBody>
                    <a:bodyPr/>
                    <a:lstStyle/>
                    <a:p>
                      <a:pPr algn="l" fontAlgn="b"/>
                      <a:r>
                        <a:rPr lang="de-DE" sz="800" b="0" i="0" u="none" strike="noStrike" dirty="0">
                          <a:solidFill>
                            <a:srgbClr val="000000"/>
                          </a:solidFill>
                          <a:latin typeface="Calibri"/>
                        </a:rPr>
                        <a:t> </a:t>
                      </a:r>
                    </a:p>
                  </a:txBody>
                  <a:tcPr marL="8016" marR="8016" marT="8016" marB="0" anchor="b">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a:noFill/>
                    </a:lnT>
                    <a:lnB w="6350" cap="flat" cmpd="sng" algn="ctr">
                      <a:solidFill>
                        <a:srgbClr val="000000"/>
                      </a:solidFill>
                      <a:prstDash val="dot"/>
                      <a:round/>
                      <a:headEnd type="none" w="med" len="med"/>
                      <a:tailEnd type="none" w="med" len="med"/>
                    </a:lnB>
                    <a:pattFill prst="pct75">
                      <a:fgClr>
                        <a:srgbClr val="000000"/>
                      </a:fgClr>
                      <a:bgClr>
                        <a:srgbClr val="FFFFFF"/>
                      </a:bgClr>
                    </a:pattFill>
                  </a:tcPr>
                </a:tc>
                <a:tc>
                  <a:txBody>
                    <a:bodyPr/>
                    <a:lstStyle/>
                    <a:p>
                      <a:pPr algn="l" fontAlgn="b"/>
                      <a:r>
                        <a:rPr lang="de-DE" sz="800" b="0" i="0" u="none" strike="noStrike" dirty="0">
                          <a:solidFill>
                            <a:srgbClr val="000000"/>
                          </a:solidFill>
                          <a:latin typeface="Calibri"/>
                        </a:rPr>
                        <a:t> </a:t>
                      </a:r>
                    </a:p>
                  </a:txBody>
                  <a:tcPr marL="8016" marR="8016" marT="8016" marB="0" anchor="b">
                    <a:lnL w="6350" cap="flat" cmpd="sng" algn="ctr">
                      <a:solidFill>
                        <a:srgbClr val="000000"/>
                      </a:solidFill>
                      <a:prstDash val="dot"/>
                      <a:round/>
                      <a:headEnd type="none" w="med" len="med"/>
                      <a:tailEnd type="none" w="med" len="med"/>
                    </a:lnL>
                    <a:lnR>
                      <a:noFill/>
                    </a:lnR>
                    <a:lnT>
                      <a:noFill/>
                    </a:lnT>
                    <a:lnB w="6350" cap="flat" cmpd="sng" algn="ctr">
                      <a:solidFill>
                        <a:srgbClr val="000000"/>
                      </a:solidFill>
                      <a:prstDash val="dot"/>
                      <a:round/>
                      <a:headEnd type="none" w="med" len="med"/>
                      <a:tailEnd type="none" w="med" len="med"/>
                    </a:lnB>
                    <a:pattFill prst="pct75">
                      <a:fgClr>
                        <a:srgbClr val="000000"/>
                      </a:fgClr>
                      <a:bgClr>
                        <a:srgbClr val="FFFFFF"/>
                      </a:bgClr>
                    </a:pattFill>
                  </a:tcPr>
                </a:tc>
                <a:tc>
                  <a:txBody>
                    <a:bodyPr/>
                    <a:lstStyle/>
                    <a:p>
                      <a:pPr algn="l" fontAlgn="b"/>
                      <a:r>
                        <a:rPr lang="de-DE" sz="800" b="0" i="0" u="none" strike="noStrike" dirty="0">
                          <a:solidFill>
                            <a:srgbClr val="000000"/>
                          </a:solidFill>
                          <a:latin typeface="Calibri"/>
                        </a:rPr>
                        <a:t> </a:t>
                      </a:r>
                    </a:p>
                  </a:txBody>
                  <a:tcPr marL="8016" marR="8016" marT="8016" marB="0" anchor="b">
                    <a:lnL>
                      <a:noFill/>
                    </a:lnL>
                    <a:lnR w="6350" cap="flat" cmpd="sng" algn="ctr">
                      <a:solidFill>
                        <a:srgbClr val="000000"/>
                      </a:solidFill>
                      <a:prstDash val="dot"/>
                      <a:round/>
                      <a:headEnd type="none" w="med" len="med"/>
                      <a:tailEnd type="none" w="med" len="med"/>
                    </a:lnR>
                    <a:lnT>
                      <a:noFill/>
                    </a:lnT>
                    <a:lnB w="6350" cap="flat" cmpd="sng" algn="ctr">
                      <a:solidFill>
                        <a:srgbClr val="000000"/>
                      </a:solidFill>
                      <a:prstDash val="dot"/>
                      <a:round/>
                      <a:headEnd type="none" w="med" len="med"/>
                      <a:tailEnd type="none" w="med" len="med"/>
                    </a:lnB>
                    <a:pattFill prst="pct75">
                      <a:fgClr>
                        <a:srgbClr val="000000"/>
                      </a:fgClr>
                      <a:bgClr>
                        <a:srgbClr val="FFFFFF"/>
                      </a:bgClr>
                    </a:pattFill>
                  </a:tcPr>
                </a:tc>
                <a:tc>
                  <a:txBody>
                    <a:bodyPr/>
                    <a:lstStyle/>
                    <a:p>
                      <a:pPr algn="l" fontAlgn="b"/>
                      <a:r>
                        <a:rPr lang="de-DE" sz="800" b="0" i="0" u="none" strike="noStrike" dirty="0">
                          <a:solidFill>
                            <a:srgbClr val="000000"/>
                          </a:solidFill>
                          <a:latin typeface="Calibri"/>
                        </a:rPr>
                        <a:t> </a:t>
                      </a:r>
                    </a:p>
                  </a:txBody>
                  <a:tcPr marL="8016" marR="8016" marT="8016" marB="0" anchor="b">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a:noFill/>
                    </a:lnT>
                    <a:lnB w="6350" cap="flat" cmpd="sng" algn="ctr">
                      <a:solidFill>
                        <a:srgbClr val="000000"/>
                      </a:solidFill>
                      <a:prstDash val="dot"/>
                      <a:round/>
                      <a:headEnd type="none" w="med" len="med"/>
                      <a:tailEnd type="none" w="med" len="med"/>
                    </a:lnB>
                    <a:pattFill prst="pct75">
                      <a:fgClr>
                        <a:srgbClr val="000000"/>
                      </a:fgClr>
                      <a:bgClr>
                        <a:srgbClr val="FFFFFF"/>
                      </a:bgClr>
                    </a:pattFill>
                  </a:tcPr>
                </a:tc>
                <a:tc>
                  <a:txBody>
                    <a:bodyPr/>
                    <a:lstStyle/>
                    <a:p>
                      <a:pPr algn="l" fontAlgn="b"/>
                      <a:r>
                        <a:rPr lang="de-DE" sz="800" b="0" i="0" u="none" strike="noStrike" dirty="0">
                          <a:solidFill>
                            <a:srgbClr val="000000"/>
                          </a:solidFill>
                          <a:latin typeface="Calibri"/>
                        </a:rPr>
                        <a:t> </a:t>
                      </a:r>
                    </a:p>
                  </a:txBody>
                  <a:tcPr marL="8016" marR="8016" marT="8016" marB="0" anchor="b">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a:noFill/>
                    </a:lnT>
                    <a:lnB w="6350" cap="flat" cmpd="sng" algn="ctr">
                      <a:solidFill>
                        <a:srgbClr val="000000"/>
                      </a:solidFill>
                      <a:prstDash val="dot"/>
                      <a:round/>
                      <a:headEnd type="none" w="med" len="med"/>
                      <a:tailEnd type="none" w="med" len="med"/>
                    </a:lnB>
                    <a:pattFill prst="pct75">
                      <a:fgClr>
                        <a:srgbClr val="000000"/>
                      </a:fgClr>
                      <a:bgClr>
                        <a:srgbClr val="FFFFFF"/>
                      </a:bgClr>
                    </a:pattFill>
                  </a:tcPr>
                </a:tc>
                <a:tc>
                  <a:txBody>
                    <a:bodyPr/>
                    <a:lstStyle/>
                    <a:p>
                      <a:pPr algn="l" fontAlgn="b"/>
                      <a:r>
                        <a:rPr lang="de-DE" sz="800" b="0" i="0" u="none" strike="noStrike" dirty="0">
                          <a:solidFill>
                            <a:srgbClr val="000000"/>
                          </a:solidFill>
                          <a:latin typeface="Calibri"/>
                        </a:rPr>
                        <a:t> </a:t>
                      </a:r>
                    </a:p>
                  </a:txBody>
                  <a:tcPr marL="8016" marR="8016" marT="8016" marB="0" anchor="b">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a:noFill/>
                    </a:lnT>
                    <a:lnB w="6350" cap="flat" cmpd="sng" algn="ctr">
                      <a:solidFill>
                        <a:srgbClr val="000000"/>
                      </a:solidFill>
                      <a:prstDash val="dot"/>
                      <a:round/>
                      <a:headEnd type="none" w="med" len="med"/>
                      <a:tailEnd type="none" w="med" len="med"/>
                    </a:lnB>
                    <a:pattFill prst="pct75">
                      <a:fgClr>
                        <a:srgbClr val="000000"/>
                      </a:fgClr>
                      <a:bgClr>
                        <a:srgbClr val="FFFFFF"/>
                      </a:bgClr>
                    </a:pattFill>
                  </a:tcPr>
                </a:tc>
                <a:tc>
                  <a:txBody>
                    <a:bodyPr/>
                    <a:lstStyle/>
                    <a:p>
                      <a:pPr algn="l" fontAlgn="b"/>
                      <a:r>
                        <a:rPr lang="de-DE" sz="800" b="0" i="0" u="none" strike="noStrike" dirty="0">
                          <a:solidFill>
                            <a:srgbClr val="000000"/>
                          </a:solidFill>
                          <a:latin typeface="Calibri"/>
                        </a:rPr>
                        <a:t> </a:t>
                      </a:r>
                    </a:p>
                  </a:txBody>
                  <a:tcPr marL="8016" marR="8016" marT="8016" marB="0" anchor="b">
                    <a:lnL w="6350" cap="flat" cmpd="sng" algn="ctr">
                      <a:solidFill>
                        <a:srgbClr val="000000"/>
                      </a:solidFill>
                      <a:prstDash val="dot"/>
                      <a:round/>
                      <a:headEnd type="none" w="med" len="med"/>
                      <a:tailEnd type="none" w="med" len="med"/>
                    </a:lnL>
                    <a:lnR>
                      <a:noFill/>
                    </a:lnR>
                    <a:lnT>
                      <a:noFill/>
                    </a:lnT>
                    <a:lnB w="6350" cap="flat" cmpd="sng" algn="ctr">
                      <a:solidFill>
                        <a:srgbClr val="000000"/>
                      </a:solidFill>
                      <a:prstDash val="dot"/>
                      <a:round/>
                      <a:headEnd type="none" w="med" len="med"/>
                      <a:tailEnd type="none" w="med" len="med"/>
                    </a:lnB>
                    <a:pattFill prst="pct75">
                      <a:fgClr>
                        <a:srgbClr val="000000"/>
                      </a:fgClr>
                      <a:bgClr>
                        <a:srgbClr val="FFFFFF"/>
                      </a:bgClr>
                    </a:pattFill>
                  </a:tcPr>
                </a:tc>
                <a:tc>
                  <a:txBody>
                    <a:bodyPr/>
                    <a:lstStyle/>
                    <a:p>
                      <a:pPr algn="l" fontAlgn="b"/>
                      <a:r>
                        <a:rPr lang="de-DE" sz="800" b="0" i="0" u="none" strike="noStrike" dirty="0">
                          <a:solidFill>
                            <a:srgbClr val="000000"/>
                          </a:solidFill>
                          <a:latin typeface="Calibri"/>
                        </a:rPr>
                        <a:t> </a:t>
                      </a:r>
                    </a:p>
                  </a:txBody>
                  <a:tcPr marL="8016" marR="8016" marT="8016" marB="0" anchor="b">
                    <a:lnL>
                      <a:noFill/>
                    </a:lnL>
                    <a:lnR w="6350" cap="flat" cmpd="sng" algn="ctr">
                      <a:solidFill>
                        <a:srgbClr val="000000"/>
                      </a:solidFill>
                      <a:prstDash val="dot"/>
                      <a:round/>
                      <a:headEnd type="none" w="med" len="med"/>
                      <a:tailEnd type="none" w="med" len="med"/>
                    </a:lnR>
                    <a:lnT>
                      <a:noFill/>
                    </a:lnT>
                    <a:lnB w="6350" cap="flat" cmpd="sng" algn="ctr">
                      <a:solidFill>
                        <a:srgbClr val="000000"/>
                      </a:solidFill>
                      <a:prstDash val="dot"/>
                      <a:round/>
                      <a:headEnd type="none" w="med" len="med"/>
                      <a:tailEnd type="none" w="med" len="med"/>
                    </a:lnB>
                    <a:pattFill prst="pct75">
                      <a:fgClr>
                        <a:srgbClr val="000000"/>
                      </a:fgClr>
                      <a:bgClr>
                        <a:srgbClr val="FFFFFF"/>
                      </a:bgClr>
                    </a:pattFill>
                  </a:tcPr>
                </a:tc>
                <a:tc>
                  <a:txBody>
                    <a:bodyPr/>
                    <a:lstStyle/>
                    <a:p>
                      <a:pPr algn="l" fontAlgn="b"/>
                      <a:r>
                        <a:rPr lang="de-DE" sz="800" b="0" i="0" u="none" strike="noStrike" dirty="0">
                          <a:solidFill>
                            <a:srgbClr val="000000"/>
                          </a:solidFill>
                          <a:latin typeface="Calibri"/>
                        </a:rPr>
                        <a:t> </a:t>
                      </a:r>
                    </a:p>
                  </a:txBody>
                  <a:tcPr marL="8016" marR="8016" marT="8016" marB="0" anchor="b">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a:noFill/>
                    </a:lnT>
                    <a:lnB w="6350" cap="flat" cmpd="sng" algn="ctr">
                      <a:solidFill>
                        <a:srgbClr val="000000"/>
                      </a:solidFill>
                      <a:prstDash val="dot"/>
                      <a:round/>
                      <a:headEnd type="none" w="med" len="med"/>
                      <a:tailEnd type="none" w="med" len="med"/>
                    </a:lnB>
                    <a:pattFill prst="pct75">
                      <a:fgClr>
                        <a:srgbClr val="000000"/>
                      </a:fgClr>
                      <a:bgClr>
                        <a:srgbClr val="FFFFFF"/>
                      </a:bgClr>
                    </a:pattFill>
                  </a:tcPr>
                </a:tc>
                <a:tc>
                  <a:txBody>
                    <a:bodyPr/>
                    <a:lstStyle/>
                    <a:p>
                      <a:pPr algn="l" fontAlgn="b"/>
                      <a:r>
                        <a:rPr lang="de-DE" sz="800" b="0" i="0" u="none" strike="noStrike" dirty="0">
                          <a:solidFill>
                            <a:srgbClr val="000000"/>
                          </a:solidFill>
                          <a:latin typeface="Calibri"/>
                        </a:rPr>
                        <a:t> </a:t>
                      </a:r>
                    </a:p>
                  </a:txBody>
                  <a:tcPr marL="8016" marR="8016" marT="8016" marB="0" anchor="b">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a:noFill/>
                    </a:lnT>
                    <a:lnB w="6350" cap="flat" cmpd="sng" algn="ctr">
                      <a:solidFill>
                        <a:srgbClr val="000000"/>
                      </a:solidFill>
                      <a:prstDash val="dot"/>
                      <a:round/>
                      <a:headEnd type="none" w="med" len="med"/>
                      <a:tailEnd type="none" w="med" len="med"/>
                    </a:lnB>
                    <a:pattFill prst="pct75">
                      <a:fgClr>
                        <a:srgbClr val="000000"/>
                      </a:fgClr>
                      <a:bgClr>
                        <a:srgbClr val="FFFFFF"/>
                      </a:bgClr>
                    </a:pattFill>
                  </a:tcPr>
                </a:tc>
                <a:tc>
                  <a:txBody>
                    <a:bodyPr/>
                    <a:lstStyle/>
                    <a:p>
                      <a:pPr algn="l" fontAlgn="b"/>
                      <a:r>
                        <a:rPr lang="de-DE" sz="800" b="0" i="0" u="none" strike="noStrike" dirty="0">
                          <a:solidFill>
                            <a:srgbClr val="000000"/>
                          </a:solidFill>
                          <a:latin typeface="Calibri"/>
                        </a:rPr>
                        <a:t> </a:t>
                      </a:r>
                    </a:p>
                  </a:txBody>
                  <a:tcPr marL="8016" marR="8016" marT="8016" marB="0" anchor="b">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a:noFill/>
                    </a:lnT>
                    <a:lnB w="6350" cap="flat" cmpd="sng" algn="ctr">
                      <a:solidFill>
                        <a:srgbClr val="000000"/>
                      </a:solidFill>
                      <a:prstDash val="dot"/>
                      <a:round/>
                      <a:headEnd type="none" w="med" len="med"/>
                      <a:tailEnd type="none" w="med" len="med"/>
                    </a:lnB>
                    <a:pattFill prst="pct75">
                      <a:fgClr>
                        <a:srgbClr val="000000"/>
                      </a:fgClr>
                      <a:bgClr>
                        <a:srgbClr val="FFFFFF"/>
                      </a:bgClr>
                    </a:pattFill>
                  </a:tcPr>
                </a:tc>
                <a:tc>
                  <a:txBody>
                    <a:bodyPr/>
                    <a:lstStyle/>
                    <a:p>
                      <a:pPr algn="l" fontAlgn="b"/>
                      <a:r>
                        <a:rPr lang="de-DE" sz="800" b="0" i="0" u="none" strike="noStrike" dirty="0">
                          <a:solidFill>
                            <a:srgbClr val="000000"/>
                          </a:solidFill>
                          <a:latin typeface="Calibri"/>
                        </a:rPr>
                        <a:t> </a:t>
                      </a:r>
                    </a:p>
                  </a:txBody>
                  <a:tcPr marL="8016" marR="8016" marT="8016" marB="0" anchor="b">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a:noFill/>
                    </a:lnT>
                    <a:lnB w="6350" cap="flat" cmpd="sng" algn="ctr">
                      <a:solidFill>
                        <a:srgbClr val="000000"/>
                      </a:solidFill>
                      <a:prstDash val="dot"/>
                      <a:round/>
                      <a:headEnd type="none" w="med" len="med"/>
                      <a:tailEnd type="none" w="med" len="med"/>
                    </a:lnB>
                    <a:pattFill prst="pct75">
                      <a:fgClr>
                        <a:srgbClr val="000000"/>
                      </a:fgClr>
                      <a:bgClr>
                        <a:srgbClr val="FFFFFF"/>
                      </a:bgClr>
                    </a:pattFill>
                  </a:tcPr>
                </a:tc>
                <a:tc>
                  <a:txBody>
                    <a:bodyPr/>
                    <a:lstStyle/>
                    <a:p>
                      <a:pPr algn="l" fontAlgn="b"/>
                      <a:r>
                        <a:rPr lang="de-DE" sz="800" b="0" i="0" u="none" strike="noStrike" dirty="0">
                          <a:solidFill>
                            <a:srgbClr val="000000"/>
                          </a:solidFill>
                          <a:latin typeface="Calibri"/>
                        </a:rPr>
                        <a:t> </a:t>
                      </a:r>
                    </a:p>
                  </a:txBody>
                  <a:tcPr marL="8016" marR="8016" marT="8016" marB="0" anchor="b">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a:noFill/>
                    </a:lnT>
                    <a:lnB>
                      <a:noFill/>
                    </a:lnB>
                    <a:pattFill prst="pct75">
                      <a:fgClr>
                        <a:srgbClr val="000000"/>
                      </a:fgClr>
                      <a:bgClr>
                        <a:srgbClr val="FFFFFF"/>
                      </a:bgClr>
                    </a:pattFill>
                  </a:tcPr>
                </a:tc>
                <a:tc>
                  <a:txBody>
                    <a:bodyPr/>
                    <a:lstStyle/>
                    <a:p>
                      <a:pPr algn="l" fontAlgn="b"/>
                      <a:r>
                        <a:rPr lang="de-DE" sz="800" b="0" i="0" u="none" strike="noStrike" dirty="0">
                          <a:solidFill>
                            <a:srgbClr val="000000"/>
                          </a:solidFill>
                          <a:latin typeface="Calibri"/>
                        </a:rPr>
                        <a:t> </a:t>
                      </a:r>
                    </a:p>
                  </a:txBody>
                  <a:tcPr marL="8016" marR="8016" marT="8016" marB="0" anchor="b">
                    <a:lnL w="6350" cap="flat" cmpd="sng" algn="ctr">
                      <a:solidFill>
                        <a:srgbClr val="000000"/>
                      </a:solidFill>
                      <a:prstDash val="dot"/>
                      <a:round/>
                      <a:headEnd type="none" w="med" len="med"/>
                      <a:tailEnd type="none" w="med" len="med"/>
                    </a:lnL>
                    <a:lnR>
                      <a:noFill/>
                    </a:lnR>
                    <a:lnT>
                      <a:noFill/>
                    </a:lnT>
                    <a:lnB w="6350" cap="flat" cmpd="sng" algn="ctr">
                      <a:solidFill>
                        <a:srgbClr val="000000"/>
                      </a:solidFill>
                      <a:prstDash val="dot"/>
                      <a:round/>
                      <a:headEnd type="none" w="med" len="med"/>
                      <a:tailEnd type="none" w="med" len="med"/>
                    </a:lnB>
                  </a:tcPr>
                </a:tc>
                <a:tc>
                  <a:txBody>
                    <a:bodyPr/>
                    <a:lstStyle/>
                    <a:p>
                      <a:pPr marL="0" marR="0" indent="0" algn="l" defTabSz="914400" rtl="0" eaLnBrk="1" fontAlgn="ctr" latinLnBrk="0" hangingPunct="1">
                        <a:lnSpc>
                          <a:spcPct val="100000"/>
                        </a:lnSpc>
                        <a:spcBef>
                          <a:spcPts val="0"/>
                        </a:spcBef>
                        <a:spcAft>
                          <a:spcPts val="0"/>
                        </a:spcAft>
                        <a:buClrTx/>
                        <a:buSzTx/>
                        <a:buFontTx/>
                        <a:buNone/>
                        <a:tabLst/>
                        <a:defRPr/>
                      </a:pPr>
                      <a:r>
                        <a:rPr lang="ru-RU" sz="800" b="0" i="0" u="none" strike="noStrike" dirty="0" smtClean="0">
                          <a:solidFill>
                            <a:srgbClr val="000000"/>
                          </a:solidFill>
                          <a:latin typeface="+mn-lt"/>
                        </a:rPr>
                        <a:t>Измерение объема работы больницы</a:t>
                      </a:r>
                      <a:r>
                        <a:rPr lang="de-DE" sz="800" b="0" i="0" u="none" strike="noStrike" dirty="0" smtClean="0">
                          <a:solidFill>
                            <a:srgbClr val="000000"/>
                          </a:solidFill>
                          <a:latin typeface="Calibri"/>
                        </a:rPr>
                        <a:t>, </a:t>
                      </a:r>
                      <a:r>
                        <a:rPr lang="ru-RU" sz="800" b="0" i="0" u="none" strike="noStrike" dirty="0" smtClean="0">
                          <a:solidFill>
                            <a:srgbClr val="000000"/>
                          </a:solidFill>
                          <a:latin typeface="Calibri"/>
                        </a:rPr>
                        <a:t>сравнит. анализ</a:t>
                      </a:r>
                      <a:endParaRPr lang="de-DE" sz="800" b="0" i="0" u="none" strike="noStrike" dirty="0">
                        <a:solidFill>
                          <a:srgbClr val="000000"/>
                        </a:solidFill>
                        <a:latin typeface="Calibri"/>
                      </a:endParaRPr>
                    </a:p>
                  </a:txBody>
                  <a:tcPr marL="8016" marR="8016" marT="8016" marB="0" anchor="ctr">
                    <a:lnL>
                      <a:noFill/>
                    </a:lnL>
                    <a:lnR w="6350" cap="flat" cmpd="sng" algn="ctr">
                      <a:solidFill>
                        <a:srgbClr val="000000"/>
                      </a:solidFill>
                      <a:prstDash val="solid"/>
                      <a:round/>
                      <a:headEnd type="none" w="med" len="med"/>
                      <a:tailEnd type="none" w="med" len="med"/>
                    </a:lnR>
                    <a:lnT>
                      <a:noFill/>
                    </a:lnT>
                    <a:lnB w="6350" cap="flat" cmpd="sng" algn="ctr">
                      <a:solidFill>
                        <a:srgbClr val="000000"/>
                      </a:solidFill>
                      <a:prstDash val="dot"/>
                      <a:round/>
                      <a:headEnd type="none" w="med" len="med"/>
                      <a:tailEnd type="none" w="med" len="med"/>
                    </a:lnB>
                  </a:tcPr>
                </a:tc>
                <a:tc>
                  <a:txBody>
                    <a:bodyPr/>
                    <a:lstStyle/>
                    <a:p>
                      <a:pPr algn="l" fontAlgn="ctr"/>
                      <a:r>
                        <a:rPr lang="de-DE" sz="800" b="0" i="0" u="none" strike="noStrike" dirty="0">
                          <a:solidFill>
                            <a:srgbClr val="000000"/>
                          </a:solidFill>
                          <a:latin typeface="Calibri"/>
                        </a:rPr>
                        <a:t> </a:t>
                      </a:r>
                    </a:p>
                  </a:txBody>
                  <a:tcPr marL="8016" marR="8016" marT="8016" marB="0" anchor="ctr">
                    <a:lnL w="6350" cap="flat" cmpd="sng" algn="ctr">
                      <a:solidFill>
                        <a:srgbClr val="000000"/>
                      </a:solidFill>
                      <a:prstDash val="solid"/>
                      <a:round/>
                      <a:headEnd type="none" w="med" len="med"/>
                      <a:tailEnd type="none" w="med" len="med"/>
                    </a:lnL>
                    <a:lnR>
                      <a:noFill/>
                    </a:lnR>
                    <a:lnT>
                      <a:noFill/>
                    </a:lnT>
                    <a:lnB w="6350" cap="flat" cmpd="sng" algn="ctr">
                      <a:solidFill>
                        <a:srgbClr val="000000"/>
                      </a:solidFill>
                      <a:prstDash val="dot"/>
                      <a:round/>
                      <a:headEnd type="none" w="med" len="med"/>
                      <a:tailEnd type="none" w="med" len="med"/>
                    </a:lnB>
                  </a:tcPr>
                </a:tc>
                <a:tc>
                  <a:txBody>
                    <a:bodyPr/>
                    <a:lstStyle/>
                    <a:p>
                      <a:pPr algn="l" fontAlgn="ctr"/>
                      <a:r>
                        <a:rPr lang="ru-RU" sz="800" b="0" i="0" u="none" strike="noStrike" dirty="0" smtClean="0">
                          <a:solidFill>
                            <a:srgbClr val="000000"/>
                          </a:solidFill>
                          <a:latin typeface="Calibri"/>
                        </a:rPr>
                        <a:t>Планирование</a:t>
                      </a:r>
                      <a:r>
                        <a:rPr lang="de-DE" sz="800" b="0" i="0" u="none" strike="noStrike" dirty="0" smtClean="0">
                          <a:solidFill>
                            <a:srgbClr val="000000"/>
                          </a:solidFill>
                          <a:latin typeface="Calibri"/>
                        </a:rPr>
                        <a:t>, </a:t>
                      </a:r>
                      <a:r>
                        <a:rPr lang="ru-RU" sz="800" b="0" i="0" u="none" strike="noStrike" dirty="0" smtClean="0">
                          <a:solidFill>
                            <a:srgbClr val="000000"/>
                          </a:solidFill>
                          <a:latin typeface="+mn-lt"/>
                        </a:rPr>
                        <a:t>сравнит. анализ</a:t>
                      </a:r>
                      <a:r>
                        <a:rPr lang="de-DE" sz="800" b="0" i="0" u="none" strike="noStrike" dirty="0" smtClean="0">
                          <a:solidFill>
                            <a:srgbClr val="000000"/>
                          </a:solidFill>
                          <a:latin typeface="Calibri"/>
                        </a:rPr>
                        <a:t>, </a:t>
                      </a:r>
                      <a:r>
                        <a:rPr lang="ru-RU" sz="800" b="0" i="0" u="none" strike="noStrike" dirty="0" smtClean="0">
                          <a:solidFill>
                            <a:srgbClr val="000000"/>
                          </a:solidFill>
                          <a:latin typeface="Calibri"/>
                        </a:rPr>
                        <a:t>выставление счетов больницей</a:t>
                      </a:r>
                      <a:endParaRPr lang="de-DE" sz="800" b="0" i="0" u="none" strike="noStrike" dirty="0">
                        <a:solidFill>
                          <a:srgbClr val="000000"/>
                        </a:solidFill>
                        <a:latin typeface="Calibri"/>
                      </a:endParaRPr>
                    </a:p>
                  </a:txBody>
                  <a:tcPr marL="8016" marR="8016" marT="8016" marB="0" anchor="ctr">
                    <a:lnL>
                      <a:noFill/>
                    </a:lnL>
                    <a:lnR w="6350" cap="flat" cmpd="sng" algn="ctr">
                      <a:solidFill>
                        <a:srgbClr val="000000"/>
                      </a:solidFill>
                      <a:prstDash val="dot"/>
                      <a:round/>
                      <a:headEnd type="none" w="med" len="med"/>
                      <a:tailEnd type="none" w="med" len="med"/>
                    </a:lnR>
                    <a:lnT>
                      <a:noFill/>
                    </a:lnT>
                    <a:lnB w="6350" cap="flat" cmpd="sng" algn="ctr">
                      <a:solidFill>
                        <a:srgbClr val="000000"/>
                      </a:solidFill>
                      <a:prstDash val="dot"/>
                      <a:round/>
                      <a:headEnd type="none" w="med" len="med"/>
                      <a:tailEnd type="none" w="med" len="med"/>
                    </a:lnB>
                  </a:tcPr>
                </a:tc>
              </a:tr>
              <a:tr h="149918">
                <a:tc>
                  <a:txBody>
                    <a:bodyPr/>
                    <a:lstStyle/>
                    <a:p>
                      <a:pPr algn="l" fontAlgn="ctr"/>
                      <a:endParaRPr lang="de-DE" sz="1000" b="0" i="0" u="none" strike="noStrike" dirty="0">
                        <a:solidFill>
                          <a:srgbClr val="000000"/>
                        </a:solidFill>
                        <a:latin typeface="Calibri"/>
                      </a:endParaRPr>
                    </a:p>
                  </a:txBody>
                  <a:tcPr marL="8016" marR="8016" marT="8016" marB="0" anchor="ctr">
                    <a:lnL>
                      <a:noFill/>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a:noFill/>
                    </a:lnB>
                  </a:tcPr>
                </a:tc>
                <a:tc>
                  <a:txBody>
                    <a:bodyPr/>
                    <a:lstStyle/>
                    <a:p>
                      <a:pPr algn="l" fontAlgn="b"/>
                      <a:r>
                        <a:rPr lang="de-DE" sz="800" b="0" i="0" u="none" strike="noStrike" dirty="0">
                          <a:solidFill>
                            <a:srgbClr val="000000"/>
                          </a:solidFill>
                          <a:latin typeface="Calibri"/>
                        </a:rPr>
                        <a:t> </a:t>
                      </a:r>
                    </a:p>
                  </a:txBody>
                  <a:tcPr marL="8016" marR="8016" marT="8016" marB="0" anchor="b">
                    <a:lnL w="6350" cap="flat" cmpd="sng" algn="ctr">
                      <a:solidFill>
                        <a:srgbClr val="000000"/>
                      </a:solidFill>
                      <a:prstDash val="solid"/>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a:noFill/>
                    </a:lnB>
                  </a:tcPr>
                </a:tc>
                <a:tc>
                  <a:txBody>
                    <a:bodyPr/>
                    <a:lstStyle/>
                    <a:p>
                      <a:pPr algn="l" fontAlgn="b"/>
                      <a:r>
                        <a:rPr lang="de-DE" sz="800" b="0" i="0" u="none" strike="noStrike" dirty="0">
                          <a:solidFill>
                            <a:srgbClr val="000000"/>
                          </a:solidFill>
                          <a:latin typeface="Calibri"/>
                        </a:rPr>
                        <a:t> </a:t>
                      </a:r>
                    </a:p>
                  </a:txBody>
                  <a:tcPr marL="8016" marR="8016" marT="8016" marB="0" anchor="b">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a:noFill/>
                    </a:lnB>
                  </a:tcPr>
                </a:tc>
                <a:tc>
                  <a:txBody>
                    <a:bodyPr/>
                    <a:lstStyle/>
                    <a:p>
                      <a:pPr algn="l" fontAlgn="b"/>
                      <a:r>
                        <a:rPr lang="de-DE" sz="800" b="0" i="0" u="none" strike="noStrike" dirty="0">
                          <a:solidFill>
                            <a:srgbClr val="000000"/>
                          </a:solidFill>
                          <a:latin typeface="Calibri"/>
                        </a:rPr>
                        <a:t> </a:t>
                      </a:r>
                    </a:p>
                  </a:txBody>
                  <a:tcPr marL="8016" marR="8016" marT="8016" marB="0" anchor="b">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a:noFill/>
                    </a:lnB>
                  </a:tcPr>
                </a:tc>
                <a:tc>
                  <a:txBody>
                    <a:bodyPr/>
                    <a:lstStyle/>
                    <a:p>
                      <a:pPr algn="l" fontAlgn="b"/>
                      <a:r>
                        <a:rPr lang="de-DE" sz="800" b="0" i="0" u="none" strike="noStrike" dirty="0">
                          <a:solidFill>
                            <a:srgbClr val="000000"/>
                          </a:solidFill>
                          <a:latin typeface="Calibri"/>
                        </a:rPr>
                        <a:t> </a:t>
                      </a:r>
                    </a:p>
                  </a:txBody>
                  <a:tcPr marL="8016" marR="8016" marT="8016" marB="0" anchor="b">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a:noFill/>
                    </a:lnB>
                  </a:tcPr>
                </a:tc>
                <a:tc>
                  <a:txBody>
                    <a:bodyPr/>
                    <a:lstStyle/>
                    <a:p>
                      <a:pPr algn="l" fontAlgn="b"/>
                      <a:endParaRPr lang="de-DE" sz="800" b="0" i="0" u="none" strike="noStrike" dirty="0">
                        <a:solidFill>
                          <a:srgbClr val="000000"/>
                        </a:solidFill>
                        <a:latin typeface="Calibri"/>
                      </a:endParaRPr>
                    </a:p>
                  </a:txBody>
                  <a:tcPr marL="8016" marR="8016" marT="8016" marB="0" anchor="b">
                    <a:lnL w="6350" cap="flat" cmpd="sng" algn="ctr">
                      <a:solidFill>
                        <a:srgbClr val="000000"/>
                      </a:solidFill>
                      <a:prstDash val="dot"/>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a:noFill/>
                    </a:lnB>
                  </a:tcPr>
                </a:tc>
                <a:tc>
                  <a:txBody>
                    <a:bodyPr/>
                    <a:lstStyle/>
                    <a:p>
                      <a:pPr algn="l" fontAlgn="b"/>
                      <a:r>
                        <a:rPr lang="de-DE" sz="800" b="0" i="0" u="none" strike="noStrike" dirty="0">
                          <a:solidFill>
                            <a:srgbClr val="000000"/>
                          </a:solidFill>
                          <a:latin typeface="Calibri"/>
                        </a:rPr>
                        <a:t> </a:t>
                      </a:r>
                    </a:p>
                  </a:txBody>
                  <a:tcPr marL="8016" marR="8016" marT="8016" marB="0" anchor="b">
                    <a:lnL w="6350" cap="flat" cmpd="sng" algn="ctr">
                      <a:solidFill>
                        <a:srgbClr val="000000"/>
                      </a:solidFill>
                      <a:prstDash val="solid"/>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a:noFill/>
                    </a:lnB>
                  </a:tcPr>
                </a:tc>
                <a:tc>
                  <a:txBody>
                    <a:bodyPr/>
                    <a:lstStyle/>
                    <a:p>
                      <a:pPr algn="l" fontAlgn="b"/>
                      <a:r>
                        <a:rPr lang="de-DE" sz="800" b="0" i="0" u="none" strike="noStrike" dirty="0">
                          <a:solidFill>
                            <a:srgbClr val="000000"/>
                          </a:solidFill>
                          <a:latin typeface="Calibri"/>
                        </a:rPr>
                        <a:t> </a:t>
                      </a:r>
                    </a:p>
                  </a:txBody>
                  <a:tcPr marL="8016" marR="8016" marT="8016" marB="0" anchor="b">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a:noFill/>
                    </a:lnB>
                  </a:tcPr>
                </a:tc>
                <a:tc>
                  <a:txBody>
                    <a:bodyPr/>
                    <a:lstStyle/>
                    <a:p>
                      <a:pPr algn="l" fontAlgn="b"/>
                      <a:r>
                        <a:rPr lang="de-DE" sz="800" b="0" i="0" u="none" strike="noStrike" dirty="0">
                          <a:solidFill>
                            <a:srgbClr val="000000"/>
                          </a:solidFill>
                          <a:latin typeface="Calibri"/>
                        </a:rPr>
                        <a:t> </a:t>
                      </a:r>
                    </a:p>
                  </a:txBody>
                  <a:tcPr marL="8016" marR="8016" marT="8016" marB="0" anchor="b">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a:noFill/>
                    </a:lnB>
                  </a:tcPr>
                </a:tc>
                <a:tc>
                  <a:txBody>
                    <a:bodyPr/>
                    <a:lstStyle/>
                    <a:p>
                      <a:pPr algn="l" fontAlgn="b"/>
                      <a:r>
                        <a:rPr lang="de-DE" sz="800" b="0" i="0" u="none" strike="noStrike" dirty="0">
                          <a:solidFill>
                            <a:srgbClr val="000000"/>
                          </a:solidFill>
                          <a:latin typeface="Calibri"/>
                        </a:rPr>
                        <a:t> </a:t>
                      </a:r>
                    </a:p>
                  </a:txBody>
                  <a:tcPr marL="8016" marR="8016" marT="8016" marB="0" anchor="b">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a:noFill/>
                    </a:lnB>
                  </a:tcPr>
                </a:tc>
                <a:tc>
                  <a:txBody>
                    <a:bodyPr/>
                    <a:lstStyle/>
                    <a:p>
                      <a:pPr algn="l" fontAlgn="b"/>
                      <a:endParaRPr lang="de-DE" sz="800" b="0" i="0" u="none" strike="noStrike" dirty="0">
                        <a:solidFill>
                          <a:srgbClr val="000000"/>
                        </a:solidFill>
                        <a:latin typeface="Calibri"/>
                      </a:endParaRPr>
                    </a:p>
                  </a:txBody>
                  <a:tcPr marL="8016" marR="8016" marT="8016" marB="0" anchor="b">
                    <a:lnL w="6350" cap="flat" cmpd="sng" algn="ctr">
                      <a:solidFill>
                        <a:srgbClr val="000000"/>
                      </a:solidFill>
                      <a:prstDash val="dot"/>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a:noFill/>
                    </a:lnB>
                  </a:tcPr>
                </a:tc>
                <a:tc>
                  <a:txBody>
                    <a:bodyPr/>
                    <a:lstStyle/>
                    <a:p>
                      <a:pPr algn="l" fontAlgn="b"/>
                      <a:r>
                        <a:rPr lang="de-DE" sz="800" b="0" i="0" u="none" strike="noStrike" dirty="0">
                          <a:solidFill>
                            <a:srgbClr val="000000"/>
                          </a:solidFill>
                          <a:latin typeface="Calibri"/>
                        </a:rPr>
                        <a:t> </a:t>
                      </a:r>
                    </a:p>
                  </a:txBody>
                  <a:tcPr marL="8016" marR="8016" marT="8016" marB="0" anchor="b">
                    <a:lnL w="6350" cap="flat" cmpd="sng" algn="ctr">
                      <a:solidFill>
                        <a:srgbClr val="000000"/>
                      </a:solidFill>
                      <a:prstDash val="solid"/>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a:noFill/>
                    </a:lnB>
                  </a:tcPr>
                </a:tc>
                <a:tc>
                  <a:txBody>
                    <a:bodyPr/>
                    <a:lstStyle/>
                    <a:p>
                      <a:pPr algn="l" fontAlgn="b"/>
                      <a:r>
                        <a:rPr lang="de-DE" sz="800" b="0" i="0" u="none" strike="noStrike" dirty="0">
                          <a:solidFill>
                            <a:srgbClr val="000000"/>
                          </a:solidFill>
                          <a:latin typeface="Calibri"/>
                        </a:rPr>
                        <a:t> </a:t>
                      </a:r>
                    </a:p>
                  </a:txBody>
                  <a:tcPr marL="8016" marR="8016" marT="8016" marB="0" anchor="b">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a:noFill/>
                    </a:lnB>
                  </a:tcPr>
                </a:tc>
                <a:tc>
                  <a:txBody>
                    <a:bodyPr/>
                    <a:lstStyle/>
                    <a:p>
                      <a:pPr algn="l" fontAlgn="b"/>
                      <a:r>
                        <a:rPr lang="de-DE" sz="800" b="0" i="0" u="none" strike="noStrike" dirty="0">
                          <a:solidFill>
                            <a:srgbClr val="000000"/>
                          </a:solidFill>
                          <a:latin typeface="Calibri"/>
                        </a:rPr>
                        <a:t> </a:t>
                      </a:r>
                    </a:p>
                  </a:txBody>
                  <a:tcPr marL="8016" marR="8016" marT="8016" marB="0" anchor="b">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a:noFill/>
                    </a:lnB>
                  </a:tcPr>
                </a:tc>
                <a:tc>
                  <a:txBody>
                    <a:bodyPr/>
                    <a:lstStyle/>
                    <a:p>
                      <a:pPr algn="l" fontAlgn="b"/>
                      <a:r>
                        <a:rPr lang="de-DE" sz="800" b="0" i="0" u="none" strike="noStrike" dirty="0">
                          <a:solidFill>
                            <a:srgbClr val="000000"/>
                          </a:solidFill>
                          <a:latin typeface="Calibri"/>
                        </a:rPr>
                        <a:t> </a:t>
                      </a:r>
                    </a:p>
                  </a:txBody>
                  <a:tcPr marL="8016" marR="8016" marT="8016" marB="0" anchor="b">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a:noFill/>
                    </a:lnB>
                  </a:tcPr>
                </a:tc>
                <a:tc>
                  <a:txBody>
                    <a:bodyPr/>
                    <a:lstStyle/>
                    <a:p>
                      <a:pPr algn="l" fontAlgn="b"/>
                      <a:endParaRPr lang="de-DE" sz="800" b="0" i="0" u="none" strike="noStrike" dirty="0">
                        <a:solidFill>
                          <a:srgbClr val="000000"/>
                        </a:solidFill>
                        <a:latin typeface="Calibri"/>
                      </a:endParaRPr>
                    </a:p>
                  </a:txBody>
                  <a:tcPr marL="8016" marR="8016" marT="8016" marB="0" anchor="b">
                    <a:lnL w="6350" cap="flat" cmpd="sng" algn="ctr">
                      <a:solidFill>
                        <a:srgbClr val="000000"/>
                      </a:solidFill>
                      <a:prstDash val="dot"/>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a:noFill/>
                    </a:lnB>
                  </a:tcPr>
                </a:tc>
                <a:tc>
                  <a:txBody>
                    <a:bodyPr/>
                    <a:lstStyle/>
                    <a:p>
                      <a:pPr algn="l" fontAlgn="b"/>
                      <a:r>
                        <a:rPr lang="de-DE" sz="800" b="0" i="0" u="none" strike="noStrike" dirty="0">
                          <a:solidFill>
                            <a:srgbClr val="000000"/>
                          </a:solidFill>
                          <a:latin typeface="Calibri"/>
                        </a:rPr>
                        <a:t> </a:t>
                      </a:r>
                    </a:p>
                  </a:txBody>
                  <a:tcPr marL="8016" marR="8016" marT="8016" marB="0" anchor="b">
                    <a:lnL w="6350" cap="flat" cmpd="sng" algn="ctr">
                      <a:solidFill>
                        <a:srgbClr val="000000"/>
                      </a:solidFill>
                      <a:prstDash val="solid"/>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a:noFill/>
                    </a:lnB>
                  </a:tcPr>
                </a:tc>
                <a:tc>
                  <a:txBody>
                    <a:bodyPr/>
                    <a:lstStyle/>
                    <a:p>
                      <a:pPr algn="l" fontAlgn="b"/>
                      <a:r>
                        <a:rPr lang="de-DE" sz="800" b="0" i="0" u="none" strike="noStrike" dirty="0">
                          <a:solidFill>
                            <a:srgbClr val="000000"/>
                          </a:solidFill>
                          <a:latin typeface="Calibri"/>
                        </a:rPr>
                        <a:t> </a:t>
                      </a:r>
                    </a:p>
                  </a:txBody>
                  <a:tcPr marL="8016" marR="8016" marT="8016" marB="0" anchor="b">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a:noFill/>
                    </a:lnB>
                  </a:tcPr>
                </a:tc>
                <a:tc>
                  <a:txBody>
                    <a:bodyPr/>
                    <a:lstStyle/>
                    <a:p>
                      <a:pPr algn="l" fontAlgn="b"/>
                      <a:r>
                        <a:rPr lang="de-DE" sz="800" b="0" i="0" u="none" strike="noStrike" dirty="0">
                          <a:solidFill>
                            <a:srgbClr val="000000"/>
                          </a:solidFill>
                          <a:latin typeface="Calibri"/>
                        </a:rPr>
                        <a:t> </a:t>
                      </a:r>
                    </a:p>
                  </a:txBody>
                  <a:tcPr marL="8016" marR="8016" marT="8016" marB="0" anchor="b">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a:noFill/>
                    </a:lnB>
                  </a:tcPr>
                </a:tc>
                <a:tc>
                  <a:txBody>
                    <a:bodyPr/>
                    <a:lstStyle/>
                    <a:p>
                      <a:pPr algn="l" fontAlgn="b"/>
                      <a:r>
                        <a:rPr lang="de-DE" sz="800" b="0" i="0" u="none" strike="noStrike" dirty="0">
                          <a:solidFill>
                            <a:srgbClr val="000000"/>
                          </a:solidFill>
                          <a:latin typeface="Calibri"/>
                        </a:rPr>
                        <a:t> </a:t>
                      </a:r>
                    </a:p>
                  </a:txBody>
                  <a:tcPr marL="8016" marR="8016" marT="8016" marB="0" anchor="b">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a:noFill/>
                    </a:lnB>
                  </a:tcPr>
                </a:tc>
                <a:tc>
                  <a:txBody>
                    <a:bodyPr/>
                    <a:lstStyle/>
                    <a:p>
                      <a:pPr algn="l" fontAlgn="b"/>
                      <a:endParaRPr lang="de-DE" sz="800" b="0" i="0" u="none" strike="noStrike" dirty="0">
                        <a:solidFill>
                          <a:srgbClr val="000000"/>
                        </a:solidFill>
                        <a:latin typeface="Calibri"/>
                      </a:endParaRPr>
                    </a:p>
                  </a:txBody>
                  <a:tcPr marL="8016" marR="8016" marT="8016" marB="0" anchor="b">
                    <a:lnL w="6350" cap="flat" cmpd="sng" algn="ctr">
                      <a:solidFill>
                        <a:srgbClr val="000000"/>
                      </a:solidFill>
                      <a:prstDash val="dot"/>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a:noFill/>
                    </a:lnB>
                  </a:tcPr>
                </a:tc>
                <a:tc>
                  <a:txBody>
                    <a:bodyPr/>
                    <a:lstStyle/>
                    <a:p>
                      <a:pPr algn="l" fontAlgn="b"/>
                      <a:r>
                        <a:rPr lang="de-DE" sz="800" b="0" i="0" u="none" strike="noStrike" dirty="0">
                          <a:solidFill>
                            <a:srgbClr val="000000"/>
                          </a:solidFill>
                          <a:latin typeface="Calibri"/>
                        </a:rPr>
                        <a:t> </a:t>
                      </a:r>
                    </a:p>
                  </a:txBody>
                  <a:tcPr marL="8016" marR="8016" marT="8016" marB="0" anchor="b">
                    <a:lnL w="6350" cap="flat" cmpd="sng" algn="ctr">
                      <a:solidFill>
                        <a:srgbClr val="000000"/>
                      </a:solidFill>
                      <a:prstDash val="solid"/>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a:noFill/>
                    </a:lnB>
                  </a:tcPr>
                </a:tc>
                <a:tc>
                  <a:txBody>
                    <a:bodyPr/>
                    <a:lstStyle/>
                    <a:p>
                      <a:pPr algn="l" fontAlgn="b"/>
                      <a:r>
                        <a:rPr lang="de-DE" sz="800" b="0" i="0" u="none" strike="noStrike" dirty="0">
                          <a:solidFill>
                            <a:srgbClr val="000000"/>
                          </a:solidFill>
                          <a:latin typeface="Calibri"/>
                        </a:rPr>
                        <a:t> </a:t>
                      </a:r>
                    </a:p>
                  </a:txBody>
                  <a:tcPr marL="8016" marR="8016" marT="8016" marB="0" anchor="b">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a:noFill/>
                    </a:lnB>
                  </a:tcPr>
                </a:tc>
                <a:tc>
                  <a:txBody>
                    <a:bodyPr/>
                    <a:lstStyle/>
                    <a:p>
                      <a:pPr algn="l" fontAlgn="b"/>
                      <a:r>
                        <a:rPr lang="de-DE" sz="800" b="0" i="0" u="none" strike="noStrike" dirty="0">
                          <a:solidFill>
                            <a:srgbClr val="000000"/>
                          </a:solidFill>
                          <a:latin typeface="Calibri"/>
                        </a:rPr>
                        <a:t> </a:t>
                      </a:r>
                    </a:p>
                  </a:txBody>
                  <a:tcPr marL="8016" marR="8016" marT="8016" marB="0" anchor="b">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a:noFill/>
                    </a:lnB>
                  </a:tcPr>
                </a:tc>
                <a:tc>
                  <a:txBody>
                    <a:bodyPr/>
                    <a:lstStyle/>
                    <a:p>
                      <a:pPr algn="l" fontAlgn="b"/>
                      <a:r>
                        <a:rPr lang="de-DE" sz="800" b="0" i="0" u="none" strike="noStrike" dirty="0">
                          <a:solidFill>
                            <a:srgbClr val="000000"/>
                          </a:solidFill>
                          <a:latin typeface="Calibri"/>
                        </a:rPr>
                        <a:t> </a:t>
                      </a:r>
                    </a:p>
                  </a:txBody>
                  <a:tcPr marL="8016" marR="8016" marT="8016" marB="0" anchor="b">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a:noFill/>
                    </a:lnB>
                  </a:tcPr>
                </a:tc>
                <a:tc>
                  <a:txBody>
                    <a:bodyPr/>
                    <a:lstStyle/>
                    <a:p>
                      <a:pPr algn="l" fontAlgn="b"/>
                      <a:endParaRPr lang="de-DE" sz="800" b="0" i="0" u="none" strike="noStrike" dirty="0">
                        <a:solidFill>
                          <a:srgbClr val="000000"/>
                        </a:solidFill>
                        <a:latin typeface="Calibri"/>
                      </a:endParaRPr>
                    </a:p>
                  </a:txBody>
                  <a:tcPr marL="8016" marR="8016" marT="8016" marB="0" anchor="b">
                    <a:lnL w="6350" cap="flat" cmpd="sng" algn="ctr">
                      <a:solidFill>
                        <a:srgbClr val="000000"/>
                      </a:solidFill>
                      <a:prstDash val="dot"/>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a:noFill/>
                    </a:lnB>
                  </a:tcPr>
                </a:tc>
                <a:tc>
                  <a:txBody>
                    <a:bodyPr/>
                    <a:lstStyle/>
                    <a:p>
                      <a:pPr algn="l" fontAlgn="b"/>
                      <a:r>
                        <a:rPr lang="de-DE" sz="800" b="0" i="0" u="none" strike="noStrike" dirty="0">
                          <a:solidFill>
                            <a:srgbClr val="000000"/>
                          </a:solidFill>
                          <a:latin typeface="Calibri"/>
                        </a:rPr>
                        <a:t> </a:t>
                      </a:r>
                    </a:p>
                  </a:txBody>
                  <a:tcPr marL="8016" marR="8016" marT="8016" marB="0" anchor="b">
                    <a:lnL w="6350" cap="flat" cmpd="sng" algn="ctr">
                      <a:solidFill>
                        <a:srgbClr val="000000"/>
                      </a:solidFill>
                      <a:prstDash val="solid"/>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a:noFill/>
                    </a:lnB>
                  </a:tcPr>
                </a:tc>
                <a:tc>
                  <a:txBody>
                    <a:bodyPr/>
                    <a:lstStyle/>
                    <a:p>
                      <a:pPr algn="l" fontAlgn="b"/>
                      <a:r>
                        <a:rPr lang="de-DE" sz="800" b="0" i="0" u="none" strike="noStrike" dirty="0">
                          <a:solidFill>
                            <a:srgbClr val="000000"/>
                          </a:solidFill>
                          <a:latin typeface="Calibri"/>
                        </a:rPr>
                        <a:t> </a:t>
                      </a:r>
                    </a:p>
                  </a:txBody>
                  <a:tcPr marL="8016" marR="8016" marT="8016" marB="0" anchor="b">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a:noFill/>
                    </a:lnB>
                  </a:tcPr>
                </a:tc>
                <a:tc>
                  <a:txBody>
                    <a:bodyPr/>
                    <a:lstStyle/>
                    <a:p>
                      <a:pPr algn="l" fontAlgn="b"/>
                      <a:r>
                        <a:rPr lang="de-DE" sz="800" b="0" i="0" u="none" strike="noStrike" dirty="0">
                          <a:solidFill>
                            <a:srgbClr val="000000"/>
                          </a:solidFill>
                          <a:latin typeface="Calibri"/>
                        </a:rPr>
                        <a:t> </a:t>
                      </a:r>
                    </a:p>
                  </a:txBody>
                  <a:tcPr marL="8016" marR="8016" marT="8016" marB="0" anchor="b">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a:noFill/>
                    </a:lnB>
                  </a:tcPr>
                </a:tc>
                <a:tc>
                  <a:txBody>
                    <a:bodyPr/>
                    <a:lstStyle/>
                    <a:p>
                      <a:pPr algn="l" fontAlgn="b"/>
                      <a:r>
                        <a:rPr lang="de-DE" sz="800" b="0" i="0" u="none" strike="noStrike" dirty="0">
                          <a:solidFill>
                            <a:srgbClr val="000000"/>
                          </a:solidFill>
                          <a:latin typeface="Calibri"/>
                        </a:rPr>
                        <a:t> </a:t>
                      </a:r>
                    </a:p>
                  </a:txBody>
                  <a:tcPr marL="8016" marR="8016" marT="8016" marB="0" anchor="b">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a:noFill/>
                    </a:lnB>
                  </a:tcPr>
                </a:tc>
                <a:tc>
                  <a:txBody>
                    <a:bodyPr/>
                    <a:lstStyle/>
                    <a:p>
                      <a:pPr algn="l" fontAlgn="b"/>
                      <a:r>
                        <a:rPr lang="de-DE" sz="800" b="0" i="0" u="none" strike="noStrike" dirty="0">
                          <a:solidFill>
                            <a:srgbClr val="000000"/>
                          </a:solidFill>
                          <a:latin typeface="Calibri"/>
                        </a:rPr>
                        <a:t> </a:t>
                      </a:r>
                    </a:p>
                  </a:txBody>
                  <a:tcPr marL="8016" marR="8016" marT="8016" marB="0" anchor="b">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a:noFill/>
                    </a:lnB>
                  </a:tcPr>
                </a:tc>
                <a:tc>
                  <a:txBody>
                    <a:bodyPr/>
                    <a:lstStyle/>
                    <a:p>
                      <a:pPr algn="l" fontAlgn="b"/>
                      <a:r>
                        <a:rPr lang="de-DE" sz="800" b="0" i="0" u="none" strike="noStrike" dirty="0">
                          <a:solidFill>
                            <a:srgbClr val="000000"/>
                          </a:solidFill>
                          <a:latin typeface="Calibri"/>
                        </a:rPr>
                        <a:t> </a:t>
                      </a:r>
                    </a:p>
                  </a:txBody>
                  <a:tcPr marL="8016" marR="8016" marT="8016" marB="0" anchor="b">
                    <a:lnL w="6350" cap="flat" cmpd="sng" algn="ctr">
                      <a:solidFill>
                        <a:srgbClr val="000000"/>
                      </a:solidFill>
                      <a:prstDash val="dot"/>
                      <a:round/>
                      <a:headEnd type="none" w="med" len="med"/>
                      <a:tailEnd type="none" w="med" len="med"/>
                    </a:lnL>
                    <a:lnR w="6350" cap="flat" cmpd="sng" algn="ctr">
                      <a:solidFill>
                        <a:srgbClr val="000000"/>
                      </a:solidFill>
                      <a:prstDash val="solid"/>
                      <a:round/>
                      <a:headEnd type="none" w="med" len="med"/>
                      <a:tailEnd type="none" w="med" len="med"/>
                    </a:lnR>
                    <a:lnT>
                      <a:noFill/>
                    </a:lnT>
                    <a:lnB>
                      <a:noFill/>
                    </a:lnB>
                  </a:tcPr>
                </a:tc>
                <a:tc>
                  <a:txBody>
                    <a:bodyPr/>
                    <a:lstStyle/>
                    <a:p>
                      <a:pPr algn="l" fontAlgn="b"/>
                      <a:endParaRPr lang="de-DE" sz="800" b="0" i="0" u="none" strike="noStrike" dirty="0">
                        <a:solidFill>
                          <a:srgbClr val="000000"/>
                        </a:solidFill>
                        <a:latin typeface="Calibri"/>
                      </a:endParaRPr>
                    </a:p>
                  </a:txBody>
                  <a:tcPr marL="8016" marR="8016" marT="8016" marB="0" anchor="b">
                    <a:lnL w="6350" cap="flat" cmpd="sng" algn="ctr">
                      <a:solidFill>
                        <a:srgbClr val="000000"/>
                      </a:solidFill>
                      <a:prstDash val="solid"/>
                      <a:round/>
                      <a:headEnd type="none" w="med" len="med"/>
                      <a:tailEnd type="none" w="med" len="med"/>
                    </a:lnL>
                    <a:lnR>
                      <a:noFill/>
                    </a:lnR>
                    <a:lnT w="6350" cap="flat" cmpd="sng" algn="ctr">
                      <a:solidFill>
                        <a:srgbClr val="000000"/>
                      </a:solidFill>
                      <a:prstDash val="dot"/>
                      <a:round/>
                      <a:headEnd type="none" w="med" len="med"/>
                      <a:tailEnd type="none" w="med" len="med"/>
                    </a:lnT>
                    <a:lnB>
                      <a:noFill/>
                    </a:lnB>
                  </a:tcPr>
                </a:tc>
                <a:tc>
                  <a:txBody>
                    <a:bodyPr/>
                    <a:lstStyle/>
                    <a:p>
                      <a:pPr algn="l" fontAlgn="ctr"/>
                      <a:r>
                        <a:rPr lang="de-DE" sz="800" b="0" i="0" u="none" strike="noStrike" dirty="0">
                          <a:solidFill>
                            <a:srgbClr val="000000"/>
                          </a:solidFill>
                          <a:latin typeface="Calibri"/>
                        </a:rPr>
                        <a:t> </a:t>
                      </a:r>
                    </a:p>
                  </a:txBody>
                  <a:tcPr marL="8016" marR="8016" marT="8016" marB="0" anchor="ctr">
                    <a:lnL>
                      <a:noFill/>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a:noFill/>
                    </a:lnB>
                  </a:tcPr>
                </a:tc>
                <a:tc>
                  <a:txBody>
                    <a:bodyPr/>
                    <a:lstStyle/>
                    <a:p>
                      <a:pPr algn="l" fontAlgn="ctr"/>
                      <a:endParaRPr lang="de-DE" sz="800" b="0" i="0" u="none" strike="noStrike" dirty="0">
                        <a:solidFill>
                          <a:srgbClr val="000000"/>
                        </a:solidFill>
                        <a:latin typeface="Calibri"/>
                      </a:endParaRPr>
                    </a:p>
                  </a:txBody>
                  <a:tcPr marL="8016" marR="8016" marT="8016" marB="0" anchor="ctr">
                    <a:lnL w="6350" cap="flat" cmpd="sng" algn="ctr">
                      <a:solidFill>
                        <a:srgbClr val="000000"/>
                      </a:solidFill>
                      <a:prstDash val="solid"/>
                      <a:round/>
                      <a:headEnd type="none" w="med" len="med"/>
                      <a:tailEnd type="none" w="med" len="med"/>
                    </a:lnL>
                    <a:lnR>
                      <a:noFill/>
                    </a:lnR>
                    <a:lnT w="6350" cap="flat" cmpd="sng" algn="ctr">
                      <a:solidFill>
                        <a:srgbClr val="000000"/>
                      </a:solidFill>
                      <a:prstDash val="dot"/>
                      <a:round/>
                      <a:headEnd type="none" w="med" len="med"/>
                      <a:tailEnd type="none" w="med" len="med"/>
                    </a:lnT>
                    <a:lnB>
                      <a:noFill/>
                    </a:lnB>
                  </a:tcPr>
                </a:tc>
                <a:tc>
                  <a:txBody>
                    <a:bodyPr/>
                    <a:lstStyle/>
                    <a:p>
                      <a:pPr algn="l" fontAlgn="ctr"/>
                      <a:r>
                        <a:rPr lang="de-DE" sz="800" b="0" i="0" u="none" strike="noStrike" dirty="0">
                          <a:solidFill>
                            <a:srgbClr val="000000"/>
                          </a:solidFill>
                          <a:latin typeface="Calibri"/>
                        </a:rPr>
                        <a:t> </a:t>
                      </a:r>
                    </a:p>
                  </a:txBody>
                  <a:tcPr marL="8016" marR="8016" marT="8016" marB="0" anchor="ctr">
                    <a:lnL>
                      <a:noFill/>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a:noFill/>
                    </a:lnB>
                  </a:tcPr>
                </a:tc>
              </a:tr>
              <a:tr h="187545">
                <a:tc>
                  <a:txBody>
                    <a:bodyPr/>
                    <a:lstStyle/>
                    <a:p>
                      <a:pPr algn="l" fontAlgn="ctr"/>
                      <a:r>
                        <a:rPr lang="ru-RU" sz="1000" b="0" i="0" u="none" strike="noStrike" dirty="0" smtClean="0">
                          <a:solidFill>
                            <a:srgbClr val="000000"/>
                          </a:solidFill>
                          <a:latin typeface="Calibri"/>
                        </a:rPr>
                        <a:t>Франция</a:t>
                      </a:r>
                      <a:endParaRPr lang="de-DE" sz="1000" b="0" i="0" u="none" strike="noStrike" dirty="0">
                        <a:solidFill>
                          <a:srgbClr val="000000"/>
                        </a:solidFill>
                        <a:latin typeface="Calibri"/>
                      </a:endParaRPr>
                    </a:p>
                  </a:txBody>
                  <a:tcPr marL="8016" marR="8016" marT="8016" marB="0" anchor="ctr">
                    <a:lnL>
                      <a:noFill/>
                    </a:lnL>
                    <a:lnR w="6350" cap="flat" cmpd="sng" algn="ctr">
                      <a:solidFill>
                        <a:srgbClr val="000000"/>
                      </a:solidFill>
                      <a:prstDash val="solid"/>
                      <a:round/>
                      <a:headEnd type="none" w="med" len="med"/>
                      <a:tailEnd type="none" w="med" len="med"/>
                    </a:lnR>
                    <a:lnT>
                      <a:noFill/>
                    </a:lnT>
                    <a:lnB w="6350" cap="flat" cmpd="sng" algn="ctr">
                      <a:solidFill>
                        <a:srgbClr val="000000"/>
                      </a:solidFill>
                      <a:prstDash val="dot"/>
                      <a:round/>
                      <a:headEnd type="none" w="med" len="med"/>
                      <a:tailEnd type="none" w="med" len="med"/>
                    </a:lnB>
                  </a:tcPr>
                </a:tc>
                <a:tc>
                  <a:txBody>
                    <a:bodyPr/>
                    <a:lstStyle/>
                    <a:p>
                      <a:pPr algn="l" fontAlgn="b"/>
                      <a:r>
                        <a:rPr lang="de-DE" sz="800" b="0" i="0" u="none" strike="noStrike" dirty="0">
                          <a:solidFill>
                            <a:srgbClr val="000000"/>
                          </a:solidFill>
                          <a:latin typeface="Calibri"/>
                        </a:rPr>
                        <a:t> </a:t>
                      </a:r>
                    </a:p>
                  </a:txBody>
                  <a:tcPr marL="8016" marR="8016" marT="8016" marB="0" anchor="b">
                    <a:lnL w="6350" cap="flat" cmpd="sng" algn="ctr">
                      <a:solidFill>
                        <a:srgbClr val="000000"/>
                      </a:solidFill>
                      <a:prstDash val="solid"/>
                      <a:round/>
                      <a:headEnd type="none" w="med" len="med"/>
                      <a:tailEnd type="none" w="med" len="med"/>
                    </a:lnL>
                    <a:lnR w="6350" cap="flat" cmpd="sng" algn="ctr">
                      <a:solidFill>
                        <a:srgbClr val="000000"/>
                      </a:solidFill>
                      <a:prstDash val="dot"/>
                      <a:round/>
                      <a:headEnd type="none" w="med" len="med"/>
                      <a:tailEnd type="none" w="med" len="med"/>
                    </a:lnR>
                    <a:lnT>
                      <a:noFill/>
                    </a:lnT>
                    <a:lnB w="6350" cap="flat" cmpd="sng" algn="ctr">
                      <a:solidFill>
                        <a:srgbClr val="000000"/>
                      </a:solidFill>
                      <a:prstDash val="dot"/>
                      <a:round/>
                      <a:headEnd type="none" w="med" len="med"/>
                      <a:tailEnd type="none" w="med" len="med"/>
                    </a:lnB>
                  </a:tcPr>
                </a:tc>
                <a:tc>
                  <a:txBody>
                    <a:bodyPr/>
                    <a:lstStyle/>
                    <a:p>
                      <a:pPr algn="l" fontAlgn="b"/>
                      <a:r>
                        <a:rPr lang="de-DE" sz="800" b="0" i="0" u="none" strike="noStrike" dirty="0">
                          <a:solidFill>
                            <a:srgbClr val="000000"/>
                          </a:solidFill>
                          <a:latin typeface="Calibri"/>
                        </a:rPr>
                        <a:t> </a:t>
                      </a:r>
                    </a:p>
                  </a:txBody>
                  <a:tcPr marL="8016" marR="8016" marT="8016" marB="0" anchor="b">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a:noFill/>
                    </a:lnT>
                    <a:lnB w="6350" cap="flat" cmpd="sng" algn="ctr">
                      <a:solidFill>
                        <a:srgbClr val="000000"/>
                      </a:solidFill>
                      <a:prstDash val="dot"/>
                      <a:round/>
                      <a:headEnd type="none" w="med" len="med"/>
                      <a:tailEnd type="none" w="med" len="med"/>
                    </a:lnB>
                  </a:tcPr>
                </a:tc>
                <a:tc>
                  <a:txBody>
                    <a:bodyPr/>
                    <a:lstStyle/>
                    <a:p>
                      <a:pPr algn="l" fontAlgn="b"/>
                      <a:r>
                        <a:rPr lang="de-DE" sz="800" b="0" i="0" u="none" strike="noStrike" dirty="0">
                          <a:solidFill>
                            <a:srgbClr val="000000"/>
                          </a:solidFill>
                          <a:latin typeface="Calibri"/>
                        </a:rPr>
                        <a:t> </a:t>
                      </a:r>
                    </a:p>
                  </a:txBody>
                  <a:tcPr marL="8016" marR="8016" marT="8016" marB="0" anchor="b">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a:noFill/>
                    </a:lnT>
                    <a:lnB w="6350" cap="flat" cmpd="sng" algn="ctr">
                      <a:solidFill>
                        <a:srgbClr val="000000"/>
                      </a:solidFill>
                      <a:prstDash val="dot"/>
                      <a:round/>
                      <a:headEnd type="none" w="med" len="med"/>
                      <a:tailEnd type="none" w="med" len="med"/>
                    </a:lnB>
                  </a:tcPr>
                </a:tc>
                <a:tc>
                  <a:txBody>
                    <a:bodyPr/>
                    <a:lstStyle/>
                    <a:p>
                      <a:pPr algn="l" fontAlgn="b"/>
                      <a:r>
                        <a:rPr lang="de-DE" sz="800" b="0" i="0" u="none" strike="noStrike" dirty="0">
                          <a:solidFill>
                            <a:srgbClr val="000000"/>
                          </a:solidFill>
                          <a:latin typeface="Calibri"/>
                        </a:rPr>
                        <a:t> </a:t>
                      </a:r>
                    </a:p>
                  </a:txBody>
                  <a:tcPr marL="8016" marR="8016" marT="8016" marB="0" anchor="b">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a:noFill/>
                    </a:lnT>
                    <a:lnB w="6350" cap="flat" cmpd="sng" algn="ctr">
                      <a:solidFill>
                        <a:srgbClr val="000000"/>
                      </a:solidFill>
                      <a:prstDash val="dot"/>
                      <a:round/>
                      <a:headEnd type="none" w="med" len="med"/>
                      <a:tailEnd type="none" w="med" len="med"/>
                    </a:lnB>
                  </a:tcPr>
                </a:tc>
                <a:tc>
                  <a:txBody>
                    <a:bodyPr/>
                    <a:lstStyle/>
                    <a:p>
                      <a:pPr algn="l" fontAlgn="b"/>
                      <a:r>
                        <a:rPr lang="de-DE" sz="800" b="0" i="0" u="none" strike="noStrike" dirty="0">
                          <a:solidFill>
                            <a:srgbClr val="000000"/>
                          </a:solidFill>
                          <a:latin typeface="Calibri"/>
                        </a:rPr>
                        <a:t> </a:t>
                      </a:r>
                    </a:p>
                  </a:txBody>
                  <a:tcPr marL="8016" marR="8016" marT="8016" marB="0" anchor="b">
                    <a:lnL w="6350" cap="flat" cmpd="sng" algn="ctr">
                      <a:solidFill>
                        <a:srgbClr val="000000"/>
                      </a:solidFill>
                      <a:prstDash val="dot"/>
                      <a:round/>
                      <a:headEnd type="none" w="med" len="med"/>
                      <a:tailEnd type="none" w="med" len="med"/>
                    </a:lnL>
                    <a:lnR w="6350" cap="flat" cmpd="sng" algn="ctr">
                      <a:solidFill>
                        <a:srgbClr val="000000"/>
                      </a:solidFill>
                      <a:prstDash val="solid"/>
                      <a:round/>
                      <a:headEnd type="none" w="med" len="med"/>
                      <a:tailEnd type="none" w="med" len="med"/>
                    </a:lnR>
                    <a:lnT>
                      <a:noFill/>
                    </a:lnT>
                    <a:lnB w="6350" cap="flat" cmpd="sng" algn="ctr">
                      <a:solidFill>
                        <a:srgbClr val="000000"/>
                      </a:solidFill>
                      <a:prstDash val="dot"/>
                      <a:round/>
                      <a:headEnd type="none" w="med" len="med"/>
                      <a:tailEnd type="none" w="med" len="med"/>
                    </a:lnB>
                  </a:tcPr>
                </a:tc>
                <a:tc>
                  <a:txBody>
                    <a:bodyPr/>
                    <a:lstStyle/>
                    <a:p>
                      <a:pPr algn="l" fontAlgn="b"/>
                      <a:r>
                        <a:rPr lang="de-DE" sz="800" b="0" i="0" u="none" strike="noStrike" dirty="0">
                          <a:solidFill>
                            <a:srgbClr val="000000"/>
                          </a:solidFill>
                          <a:latin typeface="Calibri"/>
                        </a:rPr>
                        <a:t> </a:t>
                      </a:r>
                    </a:p>
                  </a:txBody>
                  <a:tcPr marL="8016" marR="8016" marT="8016" marB="0" anchor="b">
                    <a:lnL w="6350" cap="flat" cmpd="sng" algn="ctr">
                      <a:solidFill>
                        <a:srgbClr val="000000"/>
                      </a:solidFill>
                      <a:prstDash val="solid"/>
                      <a:round/>
                      <a:headEnd type="none" w="med" len="med"/>
                      <a:tailEnd type="none" w="med" len="med"/>
                    </a:lnL>
                    <a:lnR w="6350" cap="flat" cmpd="sng" algn="ctr">
                      <a:solidFill>
                        <a:srgbClr val="000000"/>
                      </a:solidFill>
                      <a:prstDash val="dot"/>
                      <a:round/>
                      <a:headEnd type="none" w="med" len="med"/>
                      <a:tailEnd type="none" w="med" len="med"/>
                    </a:lnR>
                    <a:lnT>
                      <a:noFill/>
                    </a:lnT>
                    <a:lnB w="6350" cap="flat" cmpd="sng" algn="ctr">
                      <a:solidFill>
                        <a:srgbClr val="000000"/>
                      </a:solidFill>
                      <a:prstDash val="dot"/>
                      <a:round/>
                      <a:headEnd type="none" w="med" len="med"/>
                      <a:tailEnd type="none" w="med" len="med"/>
                    </a:lnB>
                  </a:tcPr>
                </a:tc>
                <a:tc>
                  <a:txBody>
                    <a:bodyPr/>
                    <a:lstStyle/>
                    <a:p>
                      <a:pPr algn="l" fontAlgn="b"/>
                      <a:r>
                        <a:rPr lang="de-DE" sz="800" b="0" i="0" u="none" strike="noStrike" dirty="0">
                          <a:solidFill>
                            <a:srgbClr val="000000"/>
                          </a:solidFill>
                          <a:latin typeface="Calibri"/>
                        </a:rPr>
                        <a:t> </a:t>
                      </a:r>
                    </a:p>
                  </a:txBody>
                  <a:tcPr marL="8016" marR="8016" marT="8016" marB="0" anchor="b">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a:noFill/>
                    </a:lnT>
                    <a:lnB w="6350" cap="flat" cmpd="sng" algn="ctr">
                      <a:solidFill>
                        <a:srgbClr val="000000"/>
                      </a:solidFill>
                      <a:prstDash val="dot"/>
                      <a:round/>
                      <a:headEnd type="none" w="med" len="med"/>
                      <a:tailEnd type="none" w="med" len="med"/>
                    </a:lnB>
                  </a:tcPr>
                </a:tc>
                <a:tc>
                  <a:txBody>
                    <a:bodyPr/>
                    <a:lstStyle/>
                    <a:p>
                      <a:pPr algn="l" fontAlgn="b"/>
                      <a:r>
                        <a:rPr lang="de-DE" sz="800" b="0" i="0" u="none" strike="noStrike" dirty="0">
                          <a:solidFill>
                            <a:srgbClr val="000000"/>
                          </a:solidFill>
                          <a:latin typeface="Calibri"/>
                        </a:rPr>
                        <a:t> </a:t>
                      </a:r>
                    </a:p>
                  </a:txBody>
                  <a:tcPr marL="8016" marR="8016" marT="8016" marB="0" anchor="b">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a:noFill/>
                    </a:lnT>
                    <a:lnB w="6350" cap="flat" cmpd="sng" algn="ctr">
                      <a:solidFill>
                        <a:srgbClr val="000000"/>
                      </a:solidFill>
                      <a:prstDash val="dot"/>
                      <a:round/>
                      <a:headEnd type="none" w="med" len="med"/>
                      <a:tailEnd type="none" w="med" len="med"/>
                    </a:lnB>
                  </a:tcPr>
                </a:tc>
                <a:tc>
                  <a:txBody>
                    <a:bodyPr/>
                    <a:lstStyle/>
                    <a:p>
                      <a:pPr algn="l" fontAlgn="b"/>
                      <a:r>
                        <a:rPr lang="de-DE" sz="800" b="0" i="0" u="none" strike="noStrike" dirty="0">
                          <a:solidFill>
                            <a:srgbClr val="000000"/>
                          </a:solidFill>
                          <a:latin typeface="Calibri"/>
                        </a:rPr>
                        <a:t> </a:t>
                      </a:r>
                    </a:p>
                  </a:txBody>
                  <a:tcPr marL="8016" marR="8016" marT="8016" marB="0" anchor="b">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a:noFill/>
                    </a:lnT>
                    <a:lnB w="6350" cap="flat" cmpd="sng" algn="ctr">
                      <a:solidFill>
                        <a:srgbClr val="000000"/>
                      </a:solidFill>
                      <a:prstDash val="dot"/>
                      <a:round/>
                      <a:headEnd type="none" w="med" len="med"/>
                      <a:tailEnd type="none" w="med" len="med"/>
                    </a:lnB>
                  </a:tcPr>
                </a:tc>
                <a:tc>
                  <a:txBody>
                    <a:bodyPr/>
                    <a:lstStyle/>
                    <a:p>
                      <a:pPr algn="l" fontAlgn="b"/>
                      <a:r>
                        <a:rPr lang="de-DE" sz="800" b="0" i="0" u="none" strike="noStrike" dirty="0">
                          <a:solidFill>
                            <a:srgbClr val="000000"/>
                          </a:solidFill>
                          <a:latin typeface="Calibri"/>
                        </a:rPr>
                        <a:t> </a:t>
                      </a:r>
                    </a:p>
                  </a:txBody>
                  <a:tcPr marL="8016" marR="8016" marT="8016" marB="0" anchor="b">
                    <a:lnL w="6350" cap="flat" cmpd="sng" algn="ctr">
                      <a:solidFill>
                        <a:srgbClr val="000000"/>
                      </a:solidFill>
                      <a:prstDash val="dot"/>
                      <a:round/>
                      <a:headEnd type="none" w="med" len="med"/>
                      <a:tailEnd type="none" w="med" len="med"/>
                    </a:lnL>
                    <a:lnR w="6350" cap="flat" cmpd="sng" algn="ctr">
                      <a:solidFill>
                        <a:srgbClr val="000000"/>
                      </a:solidFill>
                      <a:prstDash val="solid"/>
                      <a:round/>
                      <a:headEnd type="none" w="med" len="med"/>
                      <a:tailEnd type="none" w="med" len="med"/>
                    </a:lnR>
                    <a:lnT>
                      <a:noFill/>
                    </a:lnT>
                    <a:lnB w="6350" cap="flat" cmpd="sng" algn="ctr">
                      <a:solidFill>
                        <a:srgbClr val="000000"/>
                      </a:solidFill>
                      <a:prstDash val="dot"/>
                      <a:round/>
                      <a:headEnd type="none" w="med" len="med"/>
                      <a:tailEnd type="none" w="med" len="med"/>
                    </a:lnB>
                  </a:tcPr>
                </a:tc>
                <a:tc>
                  <a:txBody>
                    <a:bodyPr/>
                    <a:lstStyle/>
                    <a:p>
                      <a:pPr algn="l" fontAlgn="b"/>
                      <a:r>
                        <a:rPr lang="de-DE" sz="800" b="0" i="0" u="none" strike="noStrike" dirty="0">
                          <a:solidFill>
                            <a:srgbClr val="000000"/>
                          </a:solidFill>
                          <a:latin typeface="Calibri"/>
                        </a:rPr>
                        <a:t> </a:t>
                      </a:r>
                    </a:p>
                  </a:txBody>
                  <a:tcPr marL="8016" marR="8016" marT="8016" marB="0" anchor="b">
                    <a:lnL w="6350" cap="flat" cmpd="sng" algn="ctr">
                      <a:solidFill>
                        <a:srgbClr val="000000"/>
                      </a:solidFill>
                      <a:prstDash val="solid"/>
                      <a:round/>
                      <a:headEnd type="none" w="med" len="med"/>
                      <a:tailEnd type="none" w="med" len="med"/>
                    </a:lnL>
                    <a:lnR w="6350" cap="flat" cmpd="sng" algn="ctr">
                      <a:solidFill>
                        <a:srgbClr val="000000"/>
                      </a:solidFill>
                      <a:prstDash val="dot"/>
                      <a:round/>
                      <a:headEnd type="none" w="med" len="med"/>
                      <a:tailEnd type="none" w="med" len="med"/>
                    </a:lnR>
                    <a:lnT>
                      <a:noFill/>
                    </a:lnT>
                    <a:lnB w="6350" cap="flat" cmpd="sng" algn="ctr">
                      <a:solidFill>
                        <a:srgbClr val="000000"/>
                      </a:solidFill>
                      <a:prstDash val="dot"/>
                      <a:round/>
                      <a:headEnd type="none" w="med" len="med"/>
                      <a:tailEnd type="none" w="med" len="med"/>
                    </a:lnB>
                  </a:tcPr>
                </a:tc>
                <a:tc>
                  <a:txBody>
                    <a:bodyPr/>
                    <a:lstStyle/>
                    <a:p>
                      <a:pPr algn="l" fontAlgn="b"/>
                      <a:r>
                        <a:rPr lang="de-DE" sz="800" b="0" i="0" u="none" strike="noStrike" dirty="0">
                          <a:solidFill>
                            <a:srgbClr val="000000"/>
                          </a:solidFill>
                          <a:latin typeface="Calibri"/>
                        </a:rPr>
                        <a:t> </a:t>
                      </a:r>
                    </a:p>
                  </a:txBody>
                  <a:tcPr marL="8016" marR="8016" marT="8016" marB="0" anchor="b">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a:noFill/>
                    </a:lnT>
                    <a:lnB w="6350" cap="flat" cmpd="sng" algn="ctr">
                      <a:solidFill>
                        <a:srgbClr val="000000"/>
                      </a:solidFill>
                      <a:prstDash val="dot"/>
                      <a:round/>
                      <a:headEnd type="none" w="med" len="med"/>
                      <a:tailEnd type="none" w="med" len="med"/>
                    </a:lnB>
                    <a:pattFill prst="pct50">
                      <a:fgClr>
                        <a:srgbClr val="000000"/>
                      </a:fgClr>
                      <a:bgClr>
                        <a:srgbClr val="FFFFFF"/>
                      </a:bgClr>
                    </a:pattFill>
                  </a:tcPr>
                </a:tc>
                <a:tc>
                  <a:txBody>
                    <a:bodyPr/>
                    <a:lstStyle/>
                    <a:p>
                      <a:pPr algn="l" fontAlgn="b"/>
                      <a:r>
                        <a:rPr lang="de-DE" sz="800" b="0" i="0" u="none" strike="noStrike" dirty="0">
                          <a:solidFill>
                            <a:srgbClr val="000000"/>
                          </a:solidFill>
                          <a:latin typeface="Calibri"/>
                        </a:rPr>
                        <a:t> </a:t>
                      </a:r>
                    </a:p>
                  </a:txBody>
                  <a:tcPr marL="8016" marR="8016" marT="8016" marB="0" anchor="b">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a:noFill/>
                    </a:lnT>
                    <a:lnB w="6350" cap="flat" cmpd="sng" algn="ctr">
                      <a:solidFill>
                        <a:srgbClr val="000000"/>
                      </a:solidFill>
                      <a:prstDash val="dot"/>
                      <a:round/>
                      <a:headEnd type="none" w="med" len="med"/>
                      <a:tailEnd type="none" w="med" len="med"/>
                    </a:lnB>
                    <a:pattFill prst="pct50">
                      <a:fgClr>
                        <a:srgbClr val="000000"/>
                      </a:fgClr>
                      <a:bgClr>
                        <a:srgbClr val="FFFFFF"/>
                      </a:bgClr>
                    </a:pattFill>
                  </a:tcPr>
                </a:tc>
                <a:tc>
                  <a:txBody>
                    <a:bodyPr/>
                    <a:lstStyle/>
                    <a:p>
                      <a:pPr algn="l" fontAlgn="b"/>
                      <a:r>
                        <a:rPr lang="de-DE" sz="800" b="0" i="0" u="none" strike="noStrike" dirty="0">
                          <a:solidFill>
                            <a:srgbClr val="000000"/>
                          </a:solidFill>
                          <a:latin typeface="Calibri"/>
                        </a:rPr>
                        <a:t> </a:t>
                      </a:r>
                    </a:p>
                  </a:txBody>
                  <a:tcPr marL="8016" marR="8016" marT="8016" marB="0" anchor="b">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a:noFill/>
                    </a:lnT>
                    <a:lnB w="6350" cap="flat" cmpd="sng" algn="ctr">
                      <a:solidFill>
                        <a:srgbClr val="000000"/>
                      </a:solidFill>
                      <a:prstDash val="dot"/>
                      <a:round/>
                      <a:headEnd type="none" w="med" len="med"/>
                      <a:tailEnd type="none" w="med" len="med"/>
                    </a:lnB>
                    <a:pattFill prst="pct50">
                      <a:fgClr>
                        <a:srgbClr val="000000"/>
                      </a:fgClr>
                      <a:bgClr>
                        <a:srgbClr val="FFFFFF"/>
                      </a:bgClr>
                    </a:pattFill>
                  </a:tcPr>
                </a:tc>
                <a:tc>
                  <a:txBody>
                    <a:bodyPr/>
                    <a:lstStyle/>
                    <a:p>
                      <a:pPr algn="l" fontAlgn="b"/>
                      <a:r>
                        <a:rPr lang="de-DE" sz="800" b="0" i="0" u="none" strike="noStrike" dirty="0">
                          <a:solidFill>
                            <a:srgbClr val="000000"/>
                          </a:solidFill>
                          <a:latin typeface="Calibri"/>
                        </a:rPr>
                        <a:t> </a:t>
                      </a:r>
                    </a:p>
                  </a:txBody>
                  <a:tcPr marL="8016" marR="8016" marT="8016" marB="0" anchor="b">
                    <a:lnL w="6350" cap="flat" cmpd="sng" algn="ctr">
                      <a:solidFill>
                        <a:srgbClr val="000000"/>
                      </a:solidFill>
                      <a:prstDash val="dot"/>
                      <a:round/>
                      <a:headEnd type="none" w="med" len="med"/>
                      <a:tailEnd type="none" w="med" len="med"/>
                    </a:lnL>
                    <a:lnR>
                      <a:noFill/>
                    </a:lnR>
                    <a:lnT>
                      <a:noFill/>
                    </a:lnT>
                    <a:lnB w="6350" cap="flat" cmpd="sng" algn="ctr">
                      <a:solidFill>
                        <a:srgbClr val="000000"/>
                      </a:solidFill>
                      <a:prstDash val="dot"/>
                      <a:round/>
                      <a:headEnd type="none" w="med" len="med"/>
                      <a:tailEnd type="none" w="med" len="med"/>
                    </a:lnB>
                    <a:pattFill prst="pct50">
                      <a:fgClr>
                        <a:srgbClr val="000000"/>
                      </a:fgClr>
                      <a:bgClr>
                        <a:srgbClr val="FFFFFF"/>
                      </a:bgClr>
                    </a:pattFill>
                  </a:tcPr>
                </a:tc>
                <a:tc>
                  <a:txBody>
                    <a:bodyPr/>
                    <a:lstStyle/>
                    <a:p>
                      <a:pPr algn="l" fontAlgn="b"/>
                      <a:r>
                        <a:rPr lang="de-DE" sz="800" b="0" i="0" u="none" strike="noStrike" dirty="0">
                          <a:solidFill>
                            <a:srgbClr val="000000"/>
                          </a:solidFill>
                          <a:latin typeface="Calibri"/>
                        </a:rPr>
                        <a:t> </a:t>
                      </a:r>
                    </a:p>
                  </a:txBody>
                  <a:tcPr marL="8016" marR="8016" marT="8016" marB="0" anchor="b">
                    <a:lnL>
                      <a:noFill/>
                    </a:lnL>
                    <a:lnR w="6350" cap="flat" cmpd="sng" algn="ctr">
                      <a:solidFill>
                        <a:srgbClr val="000000"/>
                      </a:solidFill>
                      <a:prstDash val="dot"/>
                      <a:round/>
                      <a:headEnd type="none" w="med" len="med"/>
                      <a:tailEnd type="none" w="med" len="med"/>
                    </a:lnR>
                    <a:lnT>
                      <a:noFill/>
                    </a:lnT>
                    <a:lnB w="6350" cap="flat" cmpd="sng" algn="ctr">
                      <a:solidFill>
                        <a:srgbClr val="000000"/>
                      </a:solidFill>
                      <a:prstDash val="dot"/>
                      <a:round/>
                      <a:headEnd type="none" w="med" len="med"/>
                      <a:tailEnd type="none" w="med" len="med"/>
                    </a:lnB>
                    <a:pattFill prst="pct50">
                      <a:fgClr>
                        <a:srgbClr val="000000"/>
                      </a:fgClr>
                      <a:bgClr>
                        <a:srgbClr val="FFFFFF"/>
                      </a:bgClr>
                    </a:pattFill>
                  </a:tcPr>
                </a:tc>
                <a:tc>
                  <a:txBody>
                    <a:bodyPr/>
                    <a:lstStyle/>
                    <a:p>
                      <a:pPr algn="l" fontAlgn="b"/>
                      <a:r>
                        <a:rPr lang="de-DE" sz="800" b="0" i="0" u="none" strike="noStrike" dirty="0">
                          <a:solidFill>
                            <a:srgbClr val="000000"/>
                          </a:solidFill>
                          <a:latin typeface="Calibri"/>
                        </a:rPr>
                        <a:t> </a:t>
                      </a:r>
                    </a:p>
                  </a:txBody>
                  <a:tcPr marL="8016" marR="8016" marT="8016" marB="0" anchor="b">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a:noFill/>
                    </a:lnT>
                    <a:lnB w="6350" cap="flat" cmpd="sng" algn="ctr">
                      <a:solidFill>
                        <a:srgbClr val="000000"/>
                      </a:solidFill>
                      <a:prstDash val="dot"/>
                      <a:round/>
                      <a:headEnd type="none" w="med" len="med"/>
                      <a:tailEnd type="none" w="med" len="med"/>
                    </a:lnB>
                    <a:pattFill prst="pct75">
                      <a:fgClr>
                        <a:srgbClr val="000000"/>
                      </a:fgClr>
                      <a:bgClr>
                        <a:srgbClr val="FFFFFF"/>
                      </a:bgClr>
                    </a:pattFill>
                  </a:tcPr>
                </a:tc>
                <a:tc>
                  <a:txBody>
                    <a:bodyPr/>
                    <a:lstStyle/>
                    <a:p>
                      <a:pPr algn="l" fontAlgn="b"/>
                      <a:r>
                        <a:rPr lang="de-DE" sz="800" b="0" i="0" u="none" strike="noStrike" dirty="0">
                          <a:solidFill>
                            <a:srgbClr val="000000"/>
                          </a:solidFill>
                          <a:latin typeface="Calibri"/>
                        </a:rPr>
                        <a:t> </a:t>
                      </a:r>
                    </a:p>
                  </a:txBody>
                  <a:tcPr marL="8016" marR="8016" marT="8016" marB="0" anchor="b">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a:noFill/>
                    </a:lnT>
                    <a:lnB w="6350" cap="flat" cmpd="sng" algn="ctr">
                      <a:solidFill>
                        <a:srgbClr val="000000"/>
                      </a:solidFill>
                      <a:prstDash val="dot"/>
                      <a:round/>
                      <a:headEnd type="none" w="med" len="med"/>
                      <a:tailEnd type="none" w="med" len="med"/>
                    </a:lnB>
                    <a:pattFill prst="pct75">
                      <a:fgClr>
                        <a:srgbClr val="000000"/>
                      </a:fgClr>
                      <a:bgClr>
                        <a:srgbClr val="FFFFFF"/>
                      </a:bgClr>
                    </a:pattFill>
                  </a:tcPr>
                </a:tc>
                <a:tc>
                  <a:txBody>
                    <a:bodyPr/>
                    <a:lstStyle/>
                    <a:p>
                      <a:pPr algn="l" fontAlgn="b"/>
                      <a:r>
                        <a:rPr lang="de-DE" sz="800" b="0" i="0" u="none" strike="noStrike" dirty="0">
                          <a:solidFill>
                            <a:srgbClr val="000000"/>
                          </a:solidFill>
                          <a:latin typeface="Calibri"/>
                        </a:rPr>
                        <a:t> </a:t>
                      </a:r>
                    </a:p>
                  </a:txBody>
                  <a:tcPr marL="8016" marR="8016" marT="8016" marB="0" anchor="b">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a:noFill/>
                    </a:lnT>
                    <a:lnB w="6350" cap="flat" cmpd="sng" algn="ctr">
                      <a:solidFill>
                        <a:srgbClr val="000000"/>
                      </a:solidFill>
                      <a:prstDash val="dot"/>
                      <a:round/>
                      <a:headEnd type="none" w="med" len="med"/>
                      <a:tailEnd type="none" w="med" len="med"/>
                    </a:lnB>
                    <a:pattFill prst="pct75">
                      <a:fgClr>
                        <a:srgbClr val="000000"/>
                      </a:fgClr>
                      <a:bgClr>
                        <a:srgbClr val="FFFFFF"/>
                      </a:bgClr>
                    </a:pattFill>
                  </a:tcPr>
                </a:tc>
                <a:tc>
                  <a:txBody>
                    <a:bodyPr/>
                    <a:lstStyle/>
                    <a:p>
                      <a:pPr algn="l" fontAlgn="b"/>
                      <a:r>
                        <a:rPr lang="de-DE" sz="800" b="0" i="0" u="none" strike="noStrike" dirty="0">
                          <a:solidFill>
                            <a:srgbClr val="000000"/>
                          </a:solidFill>
                          <a:latin typeface="Calibri"/>
                        </a:rPr>
                        <a:t> </a:t>
                      </a:r>
                    </a:p>
                  </a:txBody>
                  <a:tcPr marL="8016" marR="8016" marT="8016" marB="0" anchor="b">
                    <a:lnL w="6350" cap="flat" cmpd="sng" algn="ctr">
                      <a:solidFill>
                        <a:srgbClr val="000000"/>
                      </a:solidFill>
                      <a:prstDash val="dot"/>
                      <a:round/>
                      <a:headEnd type="none" w="med" len="med"/>
                      <a:tailEnd type="none" w="med" len="med"/>
                    </a:lnL>
                    <a:lnR>
                      <a:noFill/>
                    </a:lnR>
                    <a:lnT>
                      <a:noFill/>
                    </a:lnT>
                    <a:lnB w="6350" cap="flat" cmpd="sng" algn="ctr">
                      <a:solidFill>
                        <a:srgbClr val="000000"/>
                      </a:solidFill>
                      <a:prstDash val="dot"/>
                      <a:round/>
                      <a:headEnd type="none" w="med" len="med"/>
                      <a:tailEnd type="none" w="med" len="med"/>
                    </a:lnB>
                    <a:pattFill prst="pct75">
                      <a:fgClr>
                        <a:srgbClr val="000000"/>
                      </a:fgClr>
                      <a:bgClr>
                        <a:srgbClr val="FFFFFF"/>
                      </a:bgClr>
                    </a:pattFill>
                  </a:tcPr>
                </a:tc>
                <a:tc>
                  <a:txBody>
                    <a:bodyPr/>
                    <a:lstStyle/>
                    <a:p>
                      <a:pPr algn="l" fontAlgn="b"/>
                      <a:r>
                        <a:rPr lang="de-DE" sz="800" b="0" i="0" u="none" strike="noStrike" dirty="0">
                          <a:solidFill>
                            <a:srgbClr val="000000"/>
                          </a:solidFill>
                          <a:latin typeface="Calibri"/>
                        </a:rPr>
                        <a:t> </a:t>
                      </a:r>
                    </a:p>
                  </a:txBody>
                  <a:tcPr marL="8016" marR="8016" marT="8016" marB="0" anchor="b">
                    <a:lnL>
                      <a:noFill/>
                    </a:lnL>
                    <a:lnR w="6350" cap="flat" cmpd="sng" algn="ctr">
                      <a:solidFill>
                        <a:srgbClr val="000000"/>
                      </a:solidFill>
                      <a:prstDash val="dot"/>
                      <a:round/>
                      <a:headEnd type="none" w="med" len="med"/>
                      <a:tailEnd type="none" w="med" len="med"/>
                    </a:lnR>
                    <a:lnT>
                      <a:noFill/>
                    </a:lnT>
                    <a:lnB w="6350" cap="flat" cmpd="sng" algn="ctr">
                      <a:solidFill>
                        <a:srgbClr val="000000"/>
                      </a:solidFill>
                      <a:prstDash val="dot"/>
                      <a:round/>
                      <a:headEnd type="none" w="med" len="med"/>
                      <a:tailEnd type="none" w="med" len="med"/>
                    </a:lnB>
                    <a:pattFill prst="pct75">
                      <a:fgClr>
                        <a:srgbClr val="000000"/>
                      </a:fgClr>
                      <a:bgClr>
                        <a:srgbClr val="FFFFFF"/>
                      </a:bgClr>
                    </a:pattFill>
                  </a:tcPr>
                </a:tc>
                <a:tc>
                  <a:txBody>
                    <a:bodyPr/>
                    <a:lstStyle/>
                    <a:p>
                      <a:pPr algn="l" fontAlgn="b"/>
                      <a:r>
                        <a:rPr lang="de-DE" sz="800" b="0" i="0" u="none" strike="noStrike" dirty="0">
                          <a:solidFill>
                            <a:srgbClr val="000000"/>
                          </a:solidFill>
                          <a:latin typeface="Calibri"/>
                        </a:rPr>
                        <a:t> </a:t>
                      </a:r>
                    </a:p>
                  </a:txBody>
                  <a:tcPr marL="8016" marR="8016" marT="8016" marB="0" anchor="b">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a:noFill/>
                    </a:lnT>
                    <a:lnB w="6350" cap="flat" cmpd="sng" algn="ctr">
                      <a:solidFill>
                        <a:srgbClr val="000000"/>
                      </a:solidFill>
                      <a:prstDash val="dot"/>
                      <a:round/>
                      <a:headEnd type="none" w="med" len="med"/>
                      <a:tailEnd type="none" w="med" len="med"/>
                    </a:lnB>
                    <a:pattFill prst="pct75">
                      <a:fgClr>
                        <a:srgbClr val="000000"/>
                      </a:fgClr>
                      <a:bgClr>
                        <a:srgbClr val="FFFFFF"/>
                      </a:bgClr>
                    </a:pattFill>
                  </a:tcPr>
                </a:tc>
                <a:tc>
                  <a:txBody>
                    <a:bodyPr/>
                    <a:lstStyle/>
                    <a:p>
                      <a:pPr algn="l" fontAlgn="b"/>
                      <a:r>
                        <a:rPr lang="de-DE" sz="800" b="0" i="0" u="none" strike="noStrike" dirty="0">
                          <a:solidFill>
                            <a:srgbClr val="000000"/>
                          </a:solidFill>
                          <a:latin typeface="Calibri"/>
                        </a:rPr>
                        <a:t> </a:t>
                      </a:r>
                    </a:p>
                  </a:txBody>
                  <a:tcPr marL="8016" marR="8016" marT="8016" marB="0" anchor="b">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a:noFill/>
                    </a:lnT>
                    <a:lnB w="6350" cap="flat" cmpd="sng" algn="ctr">
                      <a:solidFill>
                        <a:srgbClr val="000000"/>
                      </a:solidFill>
                      <a:prstDash val="dot"/>
                      <a:round/>
                      <a:headEnd type="none" w="med" len="med"/>
                      <a:tailEnd type="none" w="med" len="med"/>
                    </a:lnB>
                    <a:pattFill prst="pct75">
                      <a:fgClr>
                        <a:srgbClr val="000000"/>
                      </a:fgClr>
                      <a:bgClr>
                        <a:srgbClr val="FFFFFF"/>
                      </a:bgClr>
                    </a:pattFill>
                  </a:tcPr>
                </a:tc>
                <a:tc>
                  <a:txBody>
                    <a:bodyPr/>
                    <a:lstStyle/>
                    <a:p>
                      <a:pPr algn="l" fontAlgn="b"/>
                      <a:r>
                        <a:rPr lang="de-DE" sz="800" b="0" i="0" u="none" strike="noStrike" dirty="0">
                          <a:solidFill>
                            <a:srgbClr val="000000"/>
                          </a:solidFill>
                          <a:latin typeface="Calibri"/>
                        </a:rPr>
                        <a:t> </a:t>
                      </a:r>
                    </a:p>
                  </a:txBody>
                  <a:tcPr marL="8016" marR="8016" marT="8016" marB="0" anchor="b">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a:noFill/>
                    </a:lnT>
                    <a:lnB w="6350" cap="flat" cmpd="sng" algn="ctr">
                      <a:solidFill>
                        <a:srgbClr val="000000"/>
                      </a:solidFill>
                      <a:prstDash val="dot"/>
                      <a:round/>
                      <a:headEnd type="none" w="med" len="med"/>
                      <a:tailEnd type="none" w="med" len="med"/>
                    </a:lnB>
                    <a:pattFill prst="pct75">
                      <a:fgClr>
                        <a:srgbClr val="000000"/>
                      </a:fgClr>
                      <a:bgClr>
                        <a:srgbClr val="FFFFFF"/>
                      </a:bgClr>
                    </a:pattFill>
                  </a:tcPr>
                </a:tc>
                <a:tc>
                  <a:txBody>
                    <a:bodyPr/>
                    <a:lstStyle/>
                    <a:p>
                      <a:pPr algn="l" fontAlgn="b"/>
                      <a:r>
                        <a:rPr lang="de-DE" sz="800" b="0" i="0" u="none" strike="noStrike" dirty="0">
                          <a:solidFill>
                            <a:srgbClr val="000000"/>
                          </a:solidFill>
                          <a:latin typeface="Calibri"/>
                        </a:rPr>
                        <a:t> </a:t>
                      </a:r>
                    </a:p>
                  </a:txBody>
                  <a:tcPr marL="8016" marR="8016" marT="8016" marB="0" anchor="b">
                    <a:lnL w="6350" cap="flat" cmpd="sng" algn="ctr">
                      <a:solidFill>
                        <a:srgbClr val="000000"/>
                      </a:solidFill>
                      <a:prstDash val="dot"/>
                      <a:round/>
                      <a:headEnd type="none" w="med" len="med"/>
                      <a:tailEnd type="none" w="med" len="med"/>
                    </a:lnL>
                    <a:lnR>
                      <a:noFill/>
                    </a:lnR>
                    <a:lnT>
                      <a:noFill/>
                    </a:lnT>
                    <a:lnB w="6350" cap="flat" cmpd="sng" algn="ctr">
                      <a:solidFill>
                        <a:srgbClr val="000000"/>
                      </a:solidFill>
                      <a:prstDash val="dot"/>
                      <a:round/>
                      <a:headEnd type="none" w="med" len="med"/>
                      <a:tailEnd type="none" w="med" len="med"/>
                    </a:lnB>
                    <a:pattFill prst="pct75">
                      <a:fgClr>
                        <a:srgbClr val="000000"/>
                      </a:fgClr>
                      <a:bgClr>
                        <a:srgbClr val="FFFFFF"/>
                      </a:bgClr>
                    </a:pattFill>
                  </a:tcPr>
                </a:tc>
                <a:tc>
                  <a:txBody>
                    <a:bodyPr/>
                    <a:lstStyle/>
                    <a:p>
                      <a:pPr algn="l" fontAlgn="b"/>
                      <a:r>
                        <a:rPr lang="de-DE" sz="800" b="0" i="0" u="none" strike="noStrike" dirty="0">
                          <a:solidFill>
                            <a:srgbClr val="000000"/>
                          </a:solidFill>
                          <a:latin typeface="Calibri"/>
                        </a:rPr>
                        <a:t> </a:t>
                      </a:r>
                    </a:p>
                  </a:txBody>
                  <a:tcPr marL="8016" marR="8016" marT="8016" marB="0" anchor="b">
                    <a:lnL>
                      <a:noFill/>
                    </a:lnL>
                    <a:lnR w="6350" cap="flat" cmpd="sng" algn="ctr">
                      <a:solidFill>
                        <a:srgbClr val="000000"/>
                      </a:solidFill>
                      <a:prstDash val="dot"/>
                      <a:round/>
                      <a:headEnd type="none" w="med" len="med"/>
                      <a:tailEnd type="none" w="med" len="med"/>
                    </a:lnR>
                    <a:lnT>
                      <a:noFill/>
                    </a:lnT>
                    <a:lnB w="6350" cap="flat" cmpd="sng" algn="ctr">
                      <a:solidFill>
                        <a:srgbClr val="000000"/>
                      </a:solidFill>
                      <a:prstDash val="dot"/>
                      <a:round/>
                      <a:headEnd type="none" w="med" len="med"/>
                      <a:tailEnd type="none" w="med" len="med"/>
                    </a:lnB>
                    <a:pattFill prst="pct75">
                      <a:fgClr>
                        <a:srgbClr val="000000"/>
                      </a:fgClr>
                      <a:bgClr>
                        <a:srgbClr val="FFFFFF"/>
                      </a:bgClr>
                    </a:pattFill>
                  </a:tcPr>
                </a:tc>
                <a:tc>
                  <a:txBody>
                    <a:bodyPr/>
                    <a:lstStyle/>
                    <a:p>
                      <a:pPr algn="l" fontAlgn="b"/>
                      <a:r>
                        <a:rPr lang="de-DE" sz="800" b="0" i="0" u="none" strike="noStrike" dirty="0">
                          <a:solidFill>
                            <a:srgbClr val="000000"/>
                          </a:solidFill>
                          <a:latin typeface="Calibri"/>
                        </a:rPr>
                        <a:t> </a:t>
                      </a:r>
                    </a:p>
                  </a:txBody>
                  <a:tcPr marL="8016" marR="8016" marT="8016" marB="0" anchor="b">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a:noFill/>
                    </a:lnT>
                    <a:lnB w="6350" cap="flat" cmpd="sng" algn="ctr">
                      <a:solidFill>
                        <a:srgbClr val="000000"/>
                      </a:solidFill>
                      <a:prstDash val="dot"/>
                      <a:round/>
                      <a:headEnd type="none" w="med" len="med"/>
                      <a:tailEnd type="none" w="med" len="med"/>
                    </a:lnB>
                    <a:pattFill prst="pct75">
                      <a:fgClr>
                        <a:srgbClr val="000000"/>
                      </a:fgClr>
                      <a:bgClr>
                        <a:srgbClr val="FFFFFF"/>
                      </a:bgClr>
                    </a:pattFill>
                  </a:tcPr>
                </a:tc>
                <a:tc>
                  <a:txBody>
                    <a:bodyPr/>
                    <a:lstStyle/>
                    <a:p>
                      <a:pPr algn="l" fontAlgn="b"/>
                      <a:r>
                        <a:rPr lang="de-DE" sz="800" b="0" i="0" u="none" strike="noStrike" dirty="0">
                          <a:solidFill>
                            <a:srgbClr val="000000"/>
                          </a:solidFill>
                          <a:latin typeface="Calibri"/>
                        </a:rPr>
                        <a:t> </a:t>
                      </a:r>
                    </a:p>
                  </a:txBody>
                  <a:tcPr marL="8016" marR="8016" marT="8016" marB="0" anchor="b">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a:noFill/>
                    </a:lnT>
                    <a:lnB w="6350" cap="flat" cmpd="sng" algn="ctr">
                      <a:solidFill>
                        <a:srgbClr val="000000"/>
                      </a:solidFill>
                      <a:prstDash val="dot"/>
                      <a:round/>
                      <a:headEnd type="none" w="med" len="med"/>
                      <a:tailEnd type="none" w="med" len="med"/>
                    </a:lnB>
                    <a:pattFill prst="pct75">
                      <a:fgClr>
                        <a:srgbClr val="000000"/>
                      </a:fgClr>
                      <a:bgClr>
                        <a:srgbClr val="FFFFFF"/>
                      </a:bgClr>
                    </a:pattFill>
                  </a:tcPr>
                </a:tc>
                <a:tc>
                  <a:txBody>
                    <a:bodyPr/>
                    <a:lstStyle/>
                    <a:p>
                      <a:pPr algn="l" fontAlgn="b"/>
                      <a:r>
                        <a:rPr lang="de-DE" sz="800" b="0" i="0" u="none" strike="noStrike" dirty="0">
                          <a:solidFill>
                            <a:srgbClr val="000000"/>
                          </a:solidFill>
                          <a:latin typeface="Calibri"/>
                        </a:rPr>
                        <a:t> </a:t>
                      </a:r>
                    </a:p>
                  </a:txBody>
                  <a:tcPr marL="8016" marR="8016" marT="8016" marB="0" anchor="b">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a:noFill/>
                    </a:lnT>
                    <a:lnB w="6350" cap="flat" cmpd="sng" algn="ctr">
                      <a:solidFill>
                        <a:srgbClr val="000000"/>
                      </a:solidFill>
                      <a:prstDash val="dot"/>
                      <a:round/>
                      <a:headEnd type="none" w="med" len="med"/>
                      <a:tailEnd type="none" w="med" len="med"/>
                    </a:lnB>
                    <a:pattFill prst="pct75">
                      <a:fgClr>
                        <a:srgbClr val="000000"/>
                      </a:fgClr>
                      <a:bgClr>
                        <a:srgbClr val="FFFFFF"/>
                      </a:bgClr>
                    </a:pattFill>
                  </a:tcPr>
                </a:tc>
                <a:tc>
                  <a:txBody>
                    <a:bodyPr/>
                    <a:lstStyle/>
                    <a:p>
                      <a:pPr algn="l" fontAlgn="b"/>
                      <a:r>
                        <a:rPr lang="de-DE" sz="800" b="0" i="0" u="none" strike="noStrike" dirty="0">
                          <a:solidFill>
                            <a:srgbClr val="000000"/>
                          </a:solidFill>
                          <a:latin typeface="Calibri"/>
                        </a:rPr>
                        <a:t> </a:t>
                      </a:r>
                    </a:p>
                  </a:txBody>
                  <a:tcPr marL="8016" marR="8016" marT="8016" marB="0" anchor="b">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a:noFill/>
                    </a:lnT>
                    <a:lnB w="6350" cap="flat" cmpd="sng" algn="ctr">
                      <a:solidFill>
                        <a:srgbClr val="000000"/>
                      </a:solidFill>
                      <a:prstDash val="dot"/>
                      <a:round/>
                      <a:headEnd type="none" w="med" len="med"/>
                      <a:tailEnd type="none" w="med" len="med"/>
                    </a:lnB>
                    <a:pattFill prst="pct75">
                      <a:fgClr>
                        <a:srgbClr val="000000"/>
                      </a:fgClr>
                      <a:bgClr>
                        <a:srgbClr val="FFFFFF"/>
                      </a:bgClr>
                    </a:pattFill>
                  </a:tcPr>
                </a:tc>
                <a:tc>
                  <a:txBody>
                    <a:bodyPr/>
                    <a:lstStyle/>
                    <a:p>
                      <a:pPr algn="l" fontAlgn="b"/>
                      <a:r>
                        <a:rPr lang="de-DE" sz="800" b="0" i="0" u="none" strike="noStrike" dirty="0">
                          <a:solidFill>
                            <a:srgbClr val="000000"/>
                          </a:solidFill>
                          <a:latin typeface="Calibri"/>
                        </a:rPr>
                        <a:t> </a:t>
                      </a:r>
                    </a:p>
                  </a:txBody>
                  <a:tcPr marL="8016" marR="8016" marT="8016" marB="0" anchor="b">
                    <a:lnL w="6350" cap="flat" cmpd="sng" algn="ctr">
                      <a:solidFill>
                        <a:srgbClr val="000000"/>
                      </a:solidFill>
                      <a:prstDash val="dot"/>
                      <a:round/>
                      <a:headEnd type="none" w="med" len="med"/>
                      <a:tailEnd type="none" w="med" len="med"/>
                    </a:lnL>
                    <a:lnR w="6350" cap="flat" cmpd="sng" algn="ctr">
                      <a:solidFill>
                        <a:srgbClr val="000000"/>
                      </a:solidFill>
                      <a:prstDash val="solid"/>
                      <a:round/>
                      <a:headEnd type="none" w="med" len="med"/>
                      <a:tailEnd type="none" w="med" len="med"/>
                    </a:lnR>
                    <a:lnT>
                      <a:noFill/>
                    </a:lnT>
                    <a:lnB>
                      <a:noFill/>
                    </a:lnB>
                    <a:pattFill prst="pct75">
                      <a:fgClr>
                        <a:srgbClr val="000000"/>
                      </a:fgClr>
                      <a:bgClr>
                        <a:srgbClr val="FFFFFF"/>
                      </a:bgClr>
                    </a:pattFill>
                  </a:tcPr>
                </a:tc>
                <a:tc>
                  <a:txBody>
                    <a:bodyPr/>
                    <a:lstStyle/>
                    <a:p>
                      <a:pPr algn="l" fontAlgn="b"/>
                      <a:r>
                        <a:rPr lang="de-DE" sz="800" b="0" i="0" u="none" strike="noStrike" dirty="0">
                          <a:solidFill>
                            <a:srgbClr val="000000"/>
                          </a:solidFill>
                          <a:latin typeface="Calibri"/>
                        </a:rPr>
                        <a:t> </a:t>
                      </a:r>
                    </a:p>
                  </a:txBody>
                  <a:tcPr marL="8016" marR="8016" marT="8016" marB="0" anchor="b">
                    <a:lnL w="6350" cap="flat" cmpd="sng" algn="ctr">
                      <a:solidFill>
                        <a:srgbClr val="000000"/>
                      </a:solidFill>
                      <a:prstDash val="solid"/>
                      <a:round/>
                      <a:headEnd type="none" w="med" len="med"/>
                      <a:tailEnd type="none" w="med" len="med"/>
                    </a:lnL>
                    <a:lnR>
                      <a:noFill/>
                    </a:lnR>
                    <a:lnT>
                      <a:noFill/>
                    </a:lnT>
                    <a:lnB w="6350" cap="flat" cmpd="sng" algn="ctr">
                      <a:solidFill>
                        <a:srgbClr val="000000"/>
                      </a:solidFill>
                      <a:prstDash val="dot"/>
                      <a:round/>
                      <a:headEnd type="none" w="med" len="med"/>
                      <a:tailEnd type="none" w="med" len="med"/>
                    </a:lnB>
                  </a:tcPr>
                </a:tc>
                <a:tc>
                  <a:txBody>
                    <a:bodyPr/>
                    <a:lstStyle/>
                    <a:p>
                      <a:pPr algn="l" fontAlgn="ctr"/>
                      <a:r>
                        <a:rPr lang="ru-RU" sz="800" b="0" i="0" u="none" strike="noStrike" dirty="0" smtClean="0">
                          <a:solidFill>
                            <a:srgbClr val="000000"/>
                          </a:solidFill>
                          <a:latin typeface="+mn-lt"/>
                        </a:rPr>
                        <a:t>Измерение объема работы больницы</a:t>
                      </a:r>
                      <a:endParaRPr lang="de-DE" sz="800" b="0" i="0" u="none" strike="noStrike" dirty="0">
                        <a:solidFill>
                          <a:srgbClr val="000000"/>
                        </a:solidFill>
                        <a:latin typeface="+mn-lt"/>
                      </a:endParaRPr>
                    </a:p>
                  </a:txBody>
                  <a:tcPr marL="8016" marR="8016" marT="8016" marB="0" anchor="ctr">
                    <a:lnL>
                      <a:noFill/>
                    </a:lnL>
                    <a:lnR w="6350" cap="flat" cmpd="sng" algn="ctr">
                      <a:solidFill>
                        <a:srgbClr val="000000"/>
                      </a:solidFill>
                      <a:prstDash val="solid"/>
                      <a:round/>
                      <a:headEnd type="none" w="med" len="med"/>
                      <a:tailEnd type="none" w="med" len="med"/>
                    </a:lnR>
                    <a:lnT>
                      <a:noFill/>
                    </a:lnT>
                    <a:lnB w="6350" cap="flat" cmpd="sng" algn="ctr">
                      <a:solidFill>
                        <a:srgbClr val="000000"/>
                      </a:solidFill>
                      <a:prstDash val="dot"/>
                      <a:round/>
                      <a:headEnd type="none" w="med" len="med"/>
                      <a:tailEnd type="none" w="med" len="med"/>
                    </a:lnB>
                  </a:tcPr>
                </a:tc>
                <a:tc>
                  <a:txBody>
                    <a:bodyPr/>
                    <a:lstStyle/>
                    <a:p>
                      <a:pPr algn="l" fontAlgn="ctr"/>
                      <a:r>
                        <a:rPr lang="de-DE" sz="800" b="0" i="0" u="none" strike="noStrike" dirty="0">
                          <a:solidFill>
                            <a:srgbClr val="000000"/>
                          </a:solidFill>
                          <a:latin typeface="Calibri"/>
                        </a:rPr>
                        <a:t> </a:t>
                      </a:r>
                    </a:p>
                  </a:txBody>
                  <a:tcPr marL="8016" marR="8016" marT="8016" marB="0" anchor="ctr">
                    <a:lnL w="6350" cap="flat" cmpd="sng" algn="ctr">
                      <a:solidFill>
                        <a:srgbClr val="000000"/>
                      </a:solidFill>
                      <a:prstDash val="solid"/>
                      <a:round/>
                      <a:headEnd type="none" w="med" len="med"/>
                      <a:tailEnd type="none" w="med" len="med"/>
                    </a:lnL>
                    <a:lnR>
                      <a:noFill/>
                    </a:lnR>
                    <a:lnT>
                      <a:noFill/>
                    </a:lnT>
                    <a:lnB w="6350" cap="flat" cmpd="sng" algn="ctr">
                      <a:solidFill>
                        <a:srgbClr val="000000"/>
                      </a:solidFill>
                      <a:prstDash val="dot"/>
                      <a:round/>
                      <a:headEnd type="none" w="med" len="med"/>
                      <a:tailEnd type="none" w="med" len="med"/>
                    </a:lnB>
                  </a:tcPr>
                </a:tc>
                <a:tc>
                  <a:txBody>
                    <a:bodyPr/>
                    <a:lstStyle/>
                    <a:p>
                      <a:pPr algn="l" fontAlgn="ctr"/>
                      <a:r>
                        <a:rPr lang="ru-RU" sz="800" b="0" i="0" u="none" strike="noStrike" dirty="0" smtClean="0">
                          <a:solidFill>
                            <a:srgbClr val="000000"/>
                          </a:solidFill>
                          <a:latin typeface="Calibri"/>
                        </a:rPr>
                        <a:t>Оплата</a:t>
                      </a:r>
                      <a:endParaRPr lang="de-DE" sz="800" b="0" i="0" u="none" strike="noStrike" dirty="0">
                        <a:solidFill>
                          <a:srgbClr val="000000"/>
                        </a:solidFill>
                        <a:latin typeface="Calibri"/>
                      </a:endParaRPr>
                    </a:p>
                  </a:txBody>
                  <a:tcPr marL="8016" marR="8016" marT="8016" marB="0" anchor="ctr">
                    <a:lnL>
                      <a:noFill/>
                    </a:lnL>
                    <a:lnR w="6350" cap="flat" cmpd="sng" algn="ctr">
                      <a:solidFill>
                        <a:srgbClr val="000000"/>
                      </a:solidFill>
                      <a:prstDash val="dot"/>
                      <a:round/>
                      <a:headEnd type="none" w="med" len="med"/>
                      <a:tailEnd type="none" w="med" len="med"/>
                    </a:lnR>
                    <a:lnT>
                      <a:noFill/>
                    </a:lnT>
                    <a:lnB w="6350" cap="flat" cmpd="sng" algn="ctr">
                      <a:solidFill>
                        <a:srgbClr val="000000"/>
                      </a:solidFill>
                      <a:prstDash val="dot"/>
                      <a:round/>
                      <a:headEnd type="none" w="med" len="med"/>
                      <a:tailEnd type="none" w="med" len="med"/>
                    </a:lnB>
                  </a:tcPr>
                </a:tc>
              </a:tr>
              <a:tr h="149918">
                <a:tc>
                  <a:txBody>
                    <a:bodyPr/>
                    <a:lstStyle/>
                    <a:p>
                      <a:pPr algn="l" fontAlgn="b"/>
                      <a:endParaRPr lang="de-DE" sz="1000" b="0" i="0" u="none" strike="noStrike" dirty="0">
                        <a:solidFill>
                          <a:srgbClr val="000000"/>
                        </a:solidFill>
                        <a:latin typeface="Calibri"/>
                      </a:endParaRPr>
                    </a:p>
                  </a:txBody>
                  <a:tcPr marL="8016" marR="8016" marT="8016" marB="0" anchor="b">
                    <a:lnL>
                      <a:noFill/>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a:noFill/>
                    </a:lnB>
                  </a:tcPr>
                </a:tc>
                <a:tc>
                  <a:txBody>
                    <a:bodyPr/>
                    <a:lstStyle/>
                    <a:p>
                      <a:pPr algn="l" fontAlgn="b"/>
                      <a:r>
                        <a:rPr lang="de-DE" sz="800" b="0" i="0" u="none" strike="noStrike" dirty="0">
                          <a:solidFill>
                            <a:srgbClr val="000000"/>
                          </a:solidFill>
                          <a:latin typeface="Calibri"/>
                        </a:rPr>
                        <a:t> </a:t>
                      </a:r>
                    </a:p>
                  </a:txBody>
                  <a:tcPr marL="8016" marR="8016" marT="8016" marB="0" anchor="b">
                    <a:lnL w="6350" cap="flat" cmpd="sng" algn="ctr">
                      <a:solidFill>
                        <a:srgbClr val="000000"/>
                      </a:solidFill>
                      <a:prstDash val="solid"/>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a:noFill/>
                    </a:lnB>
                  </a:tcPr>
                </a:tc>
                <a:tc>
                  <a:txBody>
                    <a:bodyPr/>
                    <a:lstStyle/>
                    <a:p>
                      <a:pPr algn="l" fontAlgn="b"/>
                      <a:r>
                        <a:rPr lang="de-DE" sz="800" b="0" i="0" u="none" strike="noStrike" dirty="0">
                          <a:solidFill>
                            <a:srgbClr val="000000"/>
                          </a:solidFill>
                          <a:latin typeface="Calibri"/>
                        </a:rPr>
                        <a:t> </a:t>
                      </a:r>
                    </a:p>
                  </a:txBody>
                  <a:tcPr marL="8016" marR="8016" marT="8016" marB="0" anchor="b">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a:noFill/>
                    </a:lnB>
                  </a:tcPr>
                </a:tc>
                <a:tc>
                  <a:txBody>
                    <a:bodyPr/>
                    <a:lstStyle/>
                    <a:p>
                      <a:pPr algn="l" fontAlgn="b"/>
                      <a:r>
                        <a:rPr lang="de-DE" sz="800" b="0" i="0" u="none" strike="noStrike" dirty="0">
                          <a:solidFill>
                            <a:srgbClr val="000000"/>
                          </a:solidFill>
                          <a:latin typeface="Calibri"/>
                        </a:rPr>
                        <a:t> </a:t>
                      </a:r>
                    </a:p>
                  </a:txBody>
                  <a:tcPr marL="8016" marR="8016" marT="8016" marB="0" anchor="b">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a:noFill/>
                    </a:lnB>
                  </a:tcPr>
                </a:tc>
                <a:tc>
                  <a:txBody>
                    <a:bodyPr/>
                    <a:lstStyle/>
                    <a:p>
                      <a:pPr algn="l" fontAlgn="b"/>
                      <a:r>
                        <a:rPr lang="de-DE" sz="800" b="0" i="0" u="none" strike="noStrike" dirty="0">
                          <a:solidFill>
                            <a:srgbClr val="000000"/>
                          </a:solidFill>
                          <a:latin typeface="Calibri"/>
                        </a:rPr>
                        <a:t> </a:t>
                      </a:r>
                    </a:p>
                  </a:txBody>
                  <a:tcPr marL="8016" marR="8016" marT="8016" marB="0" anchor="b">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a:noFill/>
                    </a:lnB>
                  </a:tcPr>
                </a:tc>
                <a:tc>
                  <a:txBody>
                    <a:bodyPr/>
                    <a:lstStyle/>
                    <a:p>
                      <a:pPr algn="l" fontAlgn="b"/>
                      <a:endParaRPr lang="de-DE" sz="800" b="0" i="0" u="none" strike="noStrike" dirty="0">
                        <a:solidFill>
                          <a:srgbClr val="000000"/>
                        </a:solidFill>
                        <a:latin typeface="Calibri"/>
                      </a:endParaRPr>
                    </a:p>
                  </a:txBody>
                  <a:tcPr marL="8016" marR="8016" marT="8016" marB="0" anchor="b">
                    <a:lnL w="6350" cap="flat" cmpd="sng" algn="ctr">
                      <a:solidFill>
                        <a:srgbClr val="000000"/>
                      </a:solidFill>
                      <a:prstDash val="dot"/>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a:noFill/>
                    </a:lnB>
                  </a:tcPr>
                </a:tc>
                <a:tc>
                  <a:txBody>
                    <a:bodyPr/>
                    <a:lstStyle/>
                    <a:p>
                      <a:pPr algn="l" fontAlgn="b"/>
                      <a:r>
                        <a:rPr lang="de-DE" sz="800" b="0" i="0" u="none" strike="noStrike" dirty="0">
                          <a:solidFill>
                            <a:srgbClr val="000000"/>
                          </a:solidFill>
                          <a:latin typeface="Calibri"/>
                        </a:rPr>
                        <a:t> </a:t>
                      </a:r>
                    </a:p>
                  </a:txBody>
                  <a:tcPr marL="8016" marR="8016" marT="8016" marB="0" anchor="b">
                    <a:lnL w="6350" cap="flat" cmpd="sng" algn="ctr">
                      <a:solidFill>
                        <a:srgbClr val="000000"/>
                      </a:solidFill>
                      <a:prstDash val="solid"/>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a:noFill/>
                    </a:lnB>
                  </a:tcPr>
                </a:tc>
                <a:tc>
                  <a:txBody>
                    <a:bodyPr/>
                    <a:lstStyle/>
                    <a:p>
                      <a:pPr algn="l" fontAlgn="b"/>
                      <a:r>
                        <a:rPr lang="de-DE" sz="800" b="0" i="0" u="none" strike="noStrike" dirty="0">
                          <a:solidFill>
                            <a:srgbClr val="000000"/>
                          </a:solidFill>
                          <a:latin typeface="Calibri"/>
                        </a:rPr>
                        <a:t> </a:t>
                      </a:r>
                    </a:p>
                  </a:txBody>
                  <a:tcPr marL="8016" marR="8016" marT="8016" marB="0" anchor="b">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a:noFill/>
                    </a:lnB>
                  </a:tcPr>
                </a:tc>
                <a:tc>
                  <a:txBody>
                    <a:bodyPr/>
                    <a:lstStyle/>
                    <a:p>
                      <a:pPr algn="l" fontAlgn="b"/>
                      <a:r>
                        <a:rPr lang="de-DE" sz="800" b="0" i="0" u="none" strike="noStrike" dirty="0">
                          <a:solidFill>
                            <a:srgbClr val="000000"/>
                          </a:solidFill>
                          <a:latin typeface="Calibri"/>
                        </a:rPr>
                        <a:t> </a:t>
                      </a:r>
                    </a:p>
                  </a:txBody>
                  <a:tcPr marL="8016" marR="8016" marT="8016" marB="0" anchor="b">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a:noFill/>
                    </a:lnB>
                  </a:tcPr>
                </a:tc>
                <a:tc>
                  <a:txBody>
                    <a:bodyPr/>
                    <a:lstStyle/>
                    <a:p>
                      <a:pPr algn="l" fontAlgn="b"/>
                      <a:r>
                        <a:rPr lang="de-DE" sz="800" b="0" i="0" u="none" strike="noStrike" dirty="0">
                          <a:solidFill>
                            <a:srgbClr val="000000"/>
                          </a:solidFill>
                          <a:latin typeface="Calibri"/>
                        </a:rPr>
                        <a:t> </a:t>
                      </a:r>
                    </a:p>
                  </a:txBody>
                  <a:tcPr marL="8016" marR="8016" marT="8016" marB="0" anchor="b">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a:noFill/>
                    </a:lnB>
                  </a:tcPr>
                </a:tc>
                <a:tc>
                  <a:txBody>
                    <a:bodyPr/>
                    <a:lstStyle/>
                    <a:p>
                      <a:pPr algn="l" fontAlgn="b"/>
                      <a:endParaRPr lang="de-DE" sz="800" b="0" i="0" u="none" strike="noStrike" dirty="0">
                        <a:solidFill>
                          <a:srgbClr val="000000"/>
                        </a:solidFill>
                        <a:latin typeface="Calibri"/>
                      </a:endParaRPr>
                    </a:p>
                  </a:txBody>
                  <a:tcPr marL="8016" marR="8016" marT="8016" marB="0" anchor="b">
                    <a:lnL w="6350" cap="flat" cmpd="sng" algn="ctr">
                      <a:solidFill>
                        <a:srgbClr val="000000"/>
                      </a:solidFill>
                      <a:prstDash val="dot"/>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a:noFill/>
                    </a:lnB>
                  </a:tcPr>
                </a:tc>
                <a:tc>
                  <a:txBody>
                    <a:bodyPr/>
                    <a:lstStyle/>
                    <a:p>
                      <a:pPr algn="l" fontAlgn="b"/>
                      <a:r>
                        <a:rPr lang="de-DE" sz="800" b="0" i="0" u="none" strike="noStrike" dirty="0">
                          <a:solidFill>
                            <a:srgbClr val="000000"/>
                          </a:solidFill>
                          <a:latin typeface="Calibri"/>
                        </a:rPr>
                        <a:t> </a:t>
                      </a:r>
                    </a:p>
                  </a:txBody>
                  <a:tcPr marL="8016" marR="8016" marT="8016" marB="0" anchor="b">
                    <a:lnL w="6350" cap="flat" cmpd="sng" algn="ctr">
                      <a:solidFill>
                        <a:srgbClr val="000000"/>
                      </a:solidFill>
                      <a:prstDash val="solid"/>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a:noFill/>
                    </a:lnB>
                  </a:tcPr>
                </a:tc>
                <a:tc>
                  <a:txBody>
                    <a:bodyPr/>
                    <a:lstStyle/>
                    <a:p>
                      <a:pPr algn="l" fontAlgn="b"/>
                      <a:r>
                        <a:rPr lang="de-DE" sz="800" b="0" i="0" u="none" strike="noStrike" dirty="0">
                          <a:solidFill>
                            <a:srgbClr val="000000"/>
                          </a:solidFill>
                          <a:latin typeface="Calibri"/>
                        </a:rPr>
                        <a:t> </a:t>
                      </a:r>
                    </a:p>
                  </a:txBody>
                  <a:tcPr marL="8016" marR="8016" marT="8016" marB="0" anchor="b">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a:noFill/>
                    </a:lnB>
                  </a:tcPr>
                </a:tc>
                <a:tc>
                  <a:txBody>
                    <a:bodyPr/>
                    <a:lstStyle/>
                    <a:p>
                      <a:pPr algn="l" fontAlgn="b"/>
                      <a:r>
                        <a:rPr lang="de-DE" sz="800" b="0" i="0" u="none" strike="noStrike" dirty="0">
                          <a:solidFill>
                            <a:srgbClr val="000000"/>
                          </a:solidFill>
                          <a:latin typeface="Calibri"/>
                        </a:rPr>
                        <a:t> </a:t>
                      </a:r>
                    </a:p>
                  </a:txBody>
                  <a:tcPr marL="8016" marR="8016" marT="8016" marB="0" anchor="b">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a:noFill/>
                    </a:lnB>
                  </a:tcPr>
                </a:tc>
                <a:tc>
                  <a:txBody>
                    <a:bodyPr/>
                    <a:lstStyle/>
                    <a:p>
                      <a:pPr algn="l" fontAlgn="b"/>
                      <a:r>
                        <a:rPr lang="de-DE" sz="800" b="0" i="0" u="none" strike="noStrike" dirty="0">
                          <a:solidFill>
                            <a:srgbClr val="000000"/>
                          </a:solidFill>
                          <a:latin typeface="Calibri"/>
                        </a:rPr>
                        <a:t> </a:t>
                      </a:r>
                    </a:p>
                  </a:txBody>
                  <a:tcPr marL="8016" marR="8016" marT="8016" marB="0" anchor="b">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a:noFill/>
                    </a:lnB>
                  </a:tcPr>
                </a:tc>
                <a:tc>
                  <a:txBody>
                    <a:bodyPr/>
                    <a:lstStyle/>
                    <a:p>
                      <a:pPr algn="l" fontAlgn="b"/>
                      <a:endParaRPr lang="de-DE" sz="800" b="0" i="0" u="none" strike="noStrike" dirty="0">
                        <a:solidFill>
                          <a:srgbClr val="000000"/>
                        </a:solidFill>
                        <a:latin typeface="Calibri"/>
                      </a:endParaRPr>
                    </a:p>
                  </a:txBody>
                  <a:tcPr marL="8016" marR="8016" marT="8016" marB="0" anchor="b">
                    <a:lnL w="6350" cap="flat" cmpd="sng" algn="ctr">
                      <a:solidFill>
                        <a:srgbClr val="000000"/>
                      </a:solidFill>
                      <a:prstDash val="dot"/>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a:noFill/>
                    </a:lnB>
                  </a:tcPr>
                </a:tc>
                <a:tc>
                  <a:txBody>
                    <a:bodyPr/>
                    <a:lstStyle/>
                    <a:p>
                      <a:pPr algn="l" fontAlgn="b"/>
                      <a:r>
                        <a:rPr lang="de-DE" sz="800" b="0" i="0" u="none" strike="noStrike" dirty="0">
                          <a:solidFill>
                            <a:srgbClr val="000000"/>
                          </a:solidFill>
                          <a:latin typeface="Calibri"/>
                        </a:rPr>
                        <a:t> </a:t>
                      </a:r>
                    </a:p>
                  </a:txBody>
                  <a:tcPr marL="8016" marR="8016" marT="8016" marB="0" anchor="b">
                    <a:lnL w="6350" cap="flat" cmpd="sng" algn="ctr">
                      <a:solidFill>
                        <a:srgbClr val="000000"/>
                      </a:solidFill>
                      <a:prstDash val="solid"/>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a:noFill/>
                    </a:lnB>
                  </a:tcPr>
                </a:tc>
                <a:tc>
                  <a:txBody>
                    <a:bodyPr/>
                    <a:lstStyle/>
                    <a:p>
                      <a:pPr algn="l" fontAlgn="b"/>
                      <a:r>
                        <a:rPr lang="de-DE" sz="800" b="0" i="0" u="none" strike="noStrike" dirty="0">
                          <a:solidFill>
                            <a:srgbClr val="000000"/>
                          </a:solidFill>
                          <a:latin typeface="Calibri"/>
                        </a:rPr>
                        <a:t> </a:t>
                      </a:r>
                    </a:p>
                  </a:txBody>
                  <a:tcPr marL="8016" marR="8016" marT="8016" marB="0" anchor="b">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a:noFill/>
                    </a:lnB>
                  </a:tcPr>
                </a:tc>
                <a:tc>
                  <a:txBody>
                    <a:bodyPr/>
                    <a:lstStyle/>
                    <a:p>
                      <a:pPr algn="l" fontAlgn="b"/>
                      <a:r>
                        <a:rPr lang="de-DE" sz="800" b="0" i="0" u="none" strike="noStrike" dirty="0">
                          <a:solidFill>
                            <a:srgbClr val="000000"/>
                          </a:solidFill>
                          <a:latin typeface="Calibri"/>
                        </a:rPr>
                        <a:t> </a:t>
                      </a:r>
                    </a:p>
                  </a:txBody>
                  <a:tcPr marL="8016" marR="8016" marT="8016" marB="0" anchor="b">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a:noFill/>
                    </a:lnB>
                  </a:tcPr>
                </a:tc>
                <a:tc>
                  <a:txBody>
                    <a:bodyPr/>
                    <a:lstStyle/>
                    <a:p>
                      <a:pPr algn="l" fontAlgn="b"/>
                      <a:r>
                        <a:rPr lang="de-DE" sz="800" b="0" i="0" u="none" strike="noStrike" dirty="0">
                          <a:solidFill>
                            <a:srgbClr val="000000"/>
                          </a:solidFill>
                          <a:latin typeface="Calibri"/>
                        </a:rPr>
                        <a:t> </a:t>
                      </a:r>
                    </a:p>
                  </a:txBody>
                  <a:tcPr marL="8016" marR="8016" marT="8016" marB="0" anchor="b">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a:noFill/>
                    </a:lnB>
                  </a:tcPr>
                </a:tc>
                <a:tc>
                  <a:txBody>
                    <a:bodyPr/>
                    <a:lstStyle/>
                    <a:p>
                      <a:pPr algn="l" fontAlgn="b"/>
                      <a:endParaRPr lang="de-DE" sz="800" b="0" i="0" u="none" strike="noStrike" dirty="0">
                        <a:solidFill>
                          <a:srgbClr val="000000"/>
                        </a:solidFill>
                        <a:latin typeface="Calibri"/>
                      </a:endParaRPr>
                    </a:p>
                  </a:txBody>
                  <a:tcPr marL="8016" marR="8016" marT="8016" marB="0" anchor="b">
                    <a:lnL w="6350" cap="flat" cmpd="sng" algn="ctr">
                      <a:solidFill>
                        <a:srgbClr val="000000"/>
                      </a:solidFill>
                      <a:prstDash val="dot"/>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a:noFill/>
                    </a:lnB>
                  </a:tcPr>
                </a:tc>
                <a:tc>
                  <a:txBody>
                    <a:bodyPr/>
                    <a:lstStyle/>
                    <a:p>
                      <a:pPr algn="l" fontAlgn="b"/>
                      <a:r>
                        <a:rPr lang="de-DE" sz="800" b="0" i="0" u="none" strike="noStrike" dirty="0">
                          <a:solidFill>
                            <a:srgbClr val="000000"/>
                          </a:solidFill>
                          <a:latin typeface="Calibri"/>
                        </a:rPr>
                        <a:t> </a:t>
                      </a:r>
                    </a:p>
                  </a:txBody>
                  <a:tcPr marL="8016" marR="8016" marT="8016" marB="0" anchor="b">
                    <a:lnL w="6350" cap="flat" cmpd="sng" algn="ctr">
                      <a:solidFill>
                        <a:srgbClr val="000000"/>
                      </a:solidFill>
                      <a:prstDash val="solid"/>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a:noFill/>
                    </a:lnB>
                  </a:tcPr>
                </a:tc>
                <a:tc>
                  <a:txBody>
                    <a:bodyPr/>
                    <a:lstStyle/>
                    <a:p>
                      <a:pPr algn="l" fontAlgn="b"/>
                      <a:r>
                        <a:rPr lang="de-DE" sz="800" b="0" i="0" u="none" strike="noStrike" dirty="0">
                          <a:solidFill>
                            <a:srgbClr val="000000"/>
                          </a:solidFill>
                          <a:latin typeface="Calibri"/>
                        </a:rPr>
                        <a:t> </a:t>
                      </a:r>
                    </a:p>
                  </a:txBody>
                  <a:tcPr marL="8016" marR="8016" marT="8016" marB="0" anchor="b">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a:noFill/>
                    </a:lnB>
                  </a:tcPr>
                </a:tc>
                <a:tc>
                  <a:txBody>
                    <a:bodyPr/>
                    <a:lstStyle/>
                    <a:p>
                      <a:pPr algn="l" fontAlgn="b"/>
                      <a:r>
                        <a:rPr lang="de-DE" sz="800" b="0" i="0" u="none" strike="noStrike" dirty="0">
                          <a:solidFill>
                            <a:srgbClr val="000000"/>
                          </a:solidFill>
                          <a:latin typeface="Calibri"/>
                        </a:rPr>
                        <a:t> </a:t>
                      </a:r>
                    </a:p>
                  </a:txBody>
                  <a:tcPr marL="8016" marR="8016" marT="8016" marB="0" anchor="b">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a:noFill/>
                    </a:lnB>
                  </a:tcPr>
                </a:tc>
                <a:tc>
                  <a:txBody>
                    <a:bodyPr/>
                    <a:lstStyle/>
                    <a:p>
                      <a:pPr algn="l" fontAlgn="b"/>
                      <a:r>
                        <a:rPr lang="de-DE" sz="800" b="0" i="0" u="none" strike="noStrike" dirty="0">
                          <a:solidFill>
                            <a:srgbClr val="000000"/>
                          </a:solidFill>
                          <a:latin typeface="Calibri"/>
                        </a:rPr>
                        <a:t> </a:t>
                      </a:r>
                    </a:p>
                  </a:txBody>
                  <a:tcPr marL="8016" marR="8016" marT="8016" marB="0" anchor="b">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a:noFill/>
                    </a:lnB>
                  </a:tcPr>
                </a:tc>
                <a:tc>
                  <a:txBody>
                    <a:bodyPr/>
                    <a:lstStyle/>
                    <a:p>
                      <a:pPr algn="l" fontAlgn="b"/>
                      <a:endParaRPr lang="de-DE" sz="800" b="0" i="0" u="none" strike="noStrike" dirty="0">
                        <a:solidFill>
                          <a:srgbClr val="000000"/>
                        </a:solidFill>
                        <a:latin typeface="Calibri"/>
                      </a:endParaRPr>
                    </a:p>
                  </a:txBody>
                  <a:tcPr marL="8016" marR="8016" marT="8016" marB="0" anchor="b">
                    <a:lnL w="6350" cap="flat" cmpd="sng" algn="ctr">
                      <a:solidFill>
                        <a:srgbClr val="000000"/>
                      </a:solidFill>
                      <a:prstDash val="dot"/>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a:noFill/>
                    </a:lnB>
                  </a:tcPr>
                </a:tc>
                <a:tc>
                  <a:txBody>
                    <a:bodyPr/>
                    <a:lstStyle/>
                    <a:p>
                      <a:pPr algn="l" fontAlgn="b"/>
                      <a:r>
                        <a:rPr lang="de-DE" sz="800" b="0" i="0" u="none" strike="noStrike" dirty="0">
                          <a:solidFill>
                            <a:srgbClr val="000000"/>
                          </a:solidFill>
                          <a:latin typeface="Calibri"/>
                        </a:rPr>
                        <a:t> </a:t>
                      </a:r>
                    </a:p>
                  </a:txBody>
                  <a:tcPr marL="8016" marR="8016" marT="8016" marB="0" anchor="b">
                    <a:lnL w="6350" cap="flat" cmpd="sng" algn="ctr">
                      <a:solidFill>
                        <a:srgbClr val="000000"/>
                      </a:solidFill>
                      <a:prstDash val="solid"/>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a:noFill/>
                    </a:lnB>
                  </a:tcPr>
                </a:tc>
                <a:tc>
                  <a:txBody>
                    <a:bodyPr/>
                    <a:lstStyle/>
                    <a:p>
                      <a:pPr algn="l" fontAlgn="b"/>
                      <a:r>
                        <a:rPr lang="de-DE" sz="800" b="0" i="0" u="none" strike="noStrike" dirty="0">
                          <a:solidFill>
                            <a:srgbClr val="000000"/>
                          </a:solidFill>
                          <a:latin typeface="Calibri"/>
                        </a:rPr>
                        <a:t> </a:t>
                      </a:r>
                    </a:p>
                  </a:txBody>
                  <a:tcPr marL="8016" marR="8016" marT="8016" marB="0" anchor="b">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a:noFill/>
                    </a:lnB>
                  </a:tcPr>
                </a:tc>
                <a:tc>
                  <a:txBody>
                    <a:bodyPr/>
                    <a:lstStyle/>
                    <a:p>
                      <a:pPr algn="l" fontAlgn="b"/>
                      <a:r>
                        <a:rPr lang="de-DE" sz="800" b="0" i="0" u="none" strike="noStrike" dirty="0">
                          <a:solidFill>
                            <a:srgbClr val="000000"/>
                          </a:solidFill>
                          <a:latin typeface="Calibri"/>
                        </a:rPr>
                        <a:t> </a:t>
                      </a:r>
                    </a:p>
                  </a:txBody>
                  <a:tcPr marL="8016" marR="8016" marT="8016" marB="0" anchor="b">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a:noFill/>
                    </a:lnB>
                  </a:tcPr>
                </a:tc>
                <a:tc>
                  <a:txBody>
                    <a:bodyPr/>
                    <a:lstStyle/>
                    <a:p>
                      <a:pPr algn="l" fontAlgn="b"/>
                      <a:r>
                        <a:rPr lang="de-DE" sz="800" b="0" i="0" u="none" strike="noStrike" dirty="0">
                          <a:solidFill>
                            <a:srgbClr val="000000"/>
                          </a:solidFill>
                          <a:latin typeface="Calibri"/>
                        </a:rPr>
                        <a:t> </a:t>
                      </a:r>
                    </a:p>
                  </a:txBody>
                  <a:tcPr marL="8016" marR="8016" marT="8016" marB="0" anchor="b">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a:noFill/>
                    </a:lnB>
                  </a:tcPr>
                </a:tc>
                <a:tc>
                  <a:txBody>
                    <a:bodyPr/>
                    <a:lstStyle/>
                    <a:p>
                      <a:pPr algn="l" fontAlgn="b"/>
                      <a:r>
                        <a:rPr lang="de-DE" sz="800" b="0" i="0" u="none" strike="noStrike" dirty="0">
                          <a:solidFill>
                            <a:srgbClr val="000000"/>
                          </a:solidFill>
                          <a:latin typeface="Calibri"/>
                        </a:rPr>
                        <a:t> </a:t>
                      </a:r>
                    </a:p>
                  </a:txBody>
                  <a:tcPr marL="8016" marR="8016" marT="8016" marB="0" anchor="b">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a:noFill/>
                    </a:lnB>
                  </a:tcPr>
                </a:tc>
                <a:tc>
                  <a:txBody>
                    <a:bodyPr/>
                    <a:lstStyle/>
                    <a:p>
                      <a:pPr algn="l" fontAlgn="b"/>
                      <a:r>
                        <a:rPr lang="de-DE" sz="800" b="0" i="0" u="none" strike="noStrike" dirty="0">
                          <a:solidFill>
                            <a:srgbClr val="000000"/>
                          </a:solidFill>
                          <a:latin typeface="Calibri"/>
                        </a:rPr>
                        <a:t> </a:t>
                      </a:r>
                    </a:p>
                  </a:txBody>
                  <a:tcPr marL="8016" marR="8016" marT="8016" marB="0" anchor="b">
                    <a:lnL w="6350" cap="flat" cmpd="sng" algn="ctr">
                      <a:solidFill>
                        <a:srgbClr val="000000"/>
                      </a:solidFill>
                      <a:prstDash val="dot"/>
                      <a:round/>
                      <a:headEnd type="none" w="med" len="med"/>
                      <a:tailEnd type="none" w="med" len="med"/>
                    </a:lnL>
                    <a:lnR w="6350" cap="flat" cmpd="sng" algn="ctr">
                      <a:solidFill>
                        <a:srgbClr val="000000"/>
                      </a:solidFill>
                      <a:prstDash val="solid"/>
                      <a:round/>
                      <a:headEnd type="none" w="med" len="med"/>
                      <a:tailEnd type="none" w="med" len="med"/>
                    </a:lnR>
                    <a:lnT>
                      <a:noFill/>
                    </a:lnT>
                    <a:lnB>
                      <a:noFill/>
                    </a:lnB>
                  </a:tcPr>
                </a:tc>
                <a:tc>
                  <a:txBody>
                    <a:bodyPr/>
                    <a:lstStyle/>
                    <a:p>
                      <a:pPr algn="l" fontAlgn="b"/>
                      <a:endParaRPr lang="de-DE" sz="800" b="0" i="0" u="none" strike="noStrike" dirty="0">
                        <a:solidFill>
                          <a:srgbClr val="000000"/>
                        </a:solidFill>
                        <a:latin typeface="Calibri"/>
                      </a:endParaRPr>
                    </a:p>
                  </a:txBody>
                  <a:tcPr marL="8016" marR="8016" marT="8016" marB="0" anchor="b">
                    <a:lnL w="6350" cap="flat" cmpd="sng" algn="ctr">
                      <a:solidFill>
                        <a:srgbClr val="000000"/>
                      </a:solidFill>
                      <a:prstDash val="solid"/>
                      <a:round/>
                      <a:headEnd type="none" w="med" len="med"/>
                      <a:tailEnd type="none" w="med" len="med"/>
                    </a:lnL>
                    <a:lnR>
                      <a:noFill/>
                    </a:lnR>
                    <a:lnT w="6350" cap="flat" cmpd="sng" algn="ctr">
                      <a:solidFill>
                        <a:srgbClr val="000000"/>
                      </a:solidFill>
                      <a:prstDash val="dot"/>
                      <a:round/>
                      <a:headEnd type="none" w="med" len="med"/>
                      <a:tailEnd type="none" w="med" len="med"/>
                    </a:lnT>
                    <a:lnB>
                      <a:noFill/>
                    </a:lnB>
                  </a:tcPr>
                </a:tc>
                <a:tc>
                  <a:txBody>
                    <a:bodyPr/>
                    <a:lstStyle/>
                    <a:p>
                      <a:pPr algn="l" fontAlgn="b"/>
                      <a:r>
                        <a:rPr lang="de-DE" sz="800" b="0" i="0" u="none" strike="noStrike" dirty="0">
                          <a:solidFill>
                            <a:srgbClr val="000000"/>
                          </a:solidFill>
                          <a:latin typeface="Calibri"/>
                        </a:rPr>
                        <a:t> </a:t>
                      </a:r>
                    </a:p>
                  </a:txBody>
                  <a:tcPr marL="8016" marR="8016" marT="8016" marB="0" anchor="b">
                    <a:lnL>
                      <a:noFill/>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a:noFill/>
                    </a:lnB>
                  </a:tcPr>
                </a:tc>
                <a:tc>
                  <a:txBody>
                    <a:bodyPr/>
                    <a:lstStyle/>
                    <a:p>
                      <a:pPr algn="l" fontAlgn="b"/>
                      <a:endParaRPr lang="de-DE" sz="800" b="0" i="0" u="none" strike="noStrike" dirty="0">
                        <a:solidFill>
                          <a:srgbClr val="000000"/>
                        </a:solidFill>
                        <a:latin typeface="Calibri"/>
                      </a:endParaRPr>
                    </a:p>
                  </a:txBody>
                  <a:tcPr marL="8016" marR="8016" marT="8016" marB="0" anchor="b">
                    <a:lnL w="6350" cap="flat" cmpd="sng" algn="ctr">
                      <a:solidFill>
                        <a:srgbClr val="000000"/>
                      </a:solidFill>
                      <a:prstDash val="solid"/>
                      <a:round/>
                      <a:headEnd type="none" w="med" len="med"/>
                      <a:tailEnd type="none" w="med" len="med"/>
                    </a:lnL>
                    <a:lnR>
                      <a:noFill/>
                    </a:lnR>
                    <a:lnT w="6350" cap="flat" cmpd="sng" algn="ctr">
                      <a:solidFill>
                        <a:srgbClr val="000000"/>
                      </a:solidFill>
                      <a:prstDash val="dot"/>
                      <a:round/>
                      <a:headEnd type="none" w="med" len="med"/>
                      <a:tailEnd type="none" w="med" len="med"/>
                    </a:lnT>
                    <a:lnB>
                      <a:noFill/>
                    </a:lnB>
                  </a:tcPr>
                </a:tc>
                <a:tc>
                  <a:txBody>
                    <a:bodyPr/>
                    <a:lstStyle/>
                    <a:p>
                      <a:pPr algn="l" fontAlgn="b"/>
                      <a:r>
                        <a:rPr lang="de-DE" sz="800" b="0" i="0" u="none" strike="noStrike" dirty="0">
                          <a:solidFill>
                            <a:srgbClr val="000000"/>
                          </a:solidFill>
                          <a:latin typeface="Calibri"/>
                        </a:rPr>
                        <a:t> </a:t>
                      </a:r>
                    </a:p>
                  </a:txBody>
                  <a:tcPr marL="8016" marR="8016" marT="8016" marB="0" anchor="b">
                    <a:lnL>
                      <a:noFill/>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a:noFill/>
                    </a:lnB>
                  </a:tcPr>
                </a:tc>
              </a:tr>
              <a:tr h="187545">
                <a:tc>
                  <a:txBody>
                    <a:bodyPr/>
                    <a:lstStyle/>
                    <a:p>
                      <a:pPr algn="l" fontAlgn="ctr"/>
                      <a:r>
                        <a:rPr lang="ru-RU" sz="1000" b="0" i="0" u="none" strike="noStrike" dirty="0" smtClean="0">
                          <a:solidFill>
                            <a:srgbClr val="000000"/>
                          </a:solidFill>
                          <a:latin typeface="Calibri"/>
                        </a:rPr>
                        <a:t>Германия</a:t>
                      </a:r>
                      <a:endParaRPr lang="de-DE" sz="1000" b="0" i="0" u="none" strike="noStrike" dirty="0">
                        <a:solidFill>
                          <a:srgbClr val="000000"/>
                        </a:solidFill>
                        <a:latin typeface="Calibri"/>
                      </a:endParaRPr>
                    </a:p>
                  </a:txBody>
                  <a:tcPr marL="8016" marR="8016" marT="8016" marB="0" anchor="ctr">
                    <a:lnL>
                      <a:noFill/>
                    </a:lnL>
                    <a:lnR w="6350" cap="flat" cmpd="sng" algn="ctr">
                      <a:solidFill>
                        <a:srgbClr val="000000"/>
                      </a:solidFill>
                      <a:prstDash val="solid"/>
                      <a:round/>
                      <a:headEnd type="none" w="med" len="med"/>
                      <a:tailEnd type="none" w="med" len="med"/>
                    </a:lnR>
                    <a:lnT>
                      <a:noFill/>
                    </a:lnT>
                    <a:lnB w="6350" cap="flat" cmpd="sng" algn="ctr">
                      <a:solidFill>
                        <a:srgbClr val="000000"/>
                      </a:solidFill>
                      <a:prstDash val="dot"/>
                      <a:round/>
                      <a:headEnd type="none" w="med" len="med"/>
                      <a:tailEnd type="none" w="med" len="med"/>
                    </a:lnB>
                  </a:tcPr>
                </a:tc>
                <a:tc>
                  <a:txBody>
                    <a:bodyPr/>
                    <a:lstStyle/>
                    <a:p>
                      <a:pPr algn="l" fontAlgn="b"/>
                      <a:r>
                        <a:rPr lang="de-DE" sz="800" b="0" i="0" u="none" strike="noStrike" dirty="0">
                          <a:solidFill>
                            <a:srgbClr val="000000"/>
                          </a:solidFill>
                          <a:latin typeface="Calibri"/>
                        </a:rPr>
                        <a:t> </a:t>
                      </a:r>
                    </a:p>
                  </a:txBody>
                  <a:tcPr marL="8016" marR="8016" marT="8016" marB="0" anchor="b">
                    <a:lnL w="6350" cap="flat" cmpd="sng" algn="ctr">
                      <a:solidFill>
                        <a:srgbClr val="000000"/>
                      </a:solidFill>
                      <a:prstDash val="solid"/>
                      <a:round/>
                      <a:headEnd type="none" w="med" len="med"/>
                      <a:tailEnd type="none" w="med" len="med"/>
                    </a:lnL>
                    <a:lnR w="6350" cap="flat" cmpd="sng" algn="ctr">
                      <a:solidFill>
                        <a:srgbClr val="000000"/>
                      </a:solidFill>
                      <a:prstDash val="dot"/>
                      <a:round/>
                      <a:headEnd type="none" w="med" len="med"/>
                      <a:tailEnd type="none" w="med" len="med"/>
                    </a:lnR>
                    <a:lnT>
                      <a:noFill/>
                    </a:lnT>
                    <a:lnB w="6350" cap="flat" cmpd="sng" algn="ctr">
                      <a:solidFill>
                        <a:srgbClr val="000000"/>
                      </a:solidFill>
                      <a:prstDash val="dot"/>
                      <a:round/>
                      <a:headEnd type="none" w="med" len="med"/>
                      <a:tailEnd type="none" w="med" len="med"/>
                    </a:lnB>
                  </a:tcPr>
                </a:tc>
                <a:tc>
                  <a:txBody>
                    <a:bodyPr/>
                    <a:lstStyle/>
                    <a:p>
                      <a:pPr algn="l" fontAlgn="b"/>
                      <a:r>
                        <a:rPr lang="de-DE" sz="800" b="0" i="0" u="none" strike="noStrike" dirty="0">
                          <a:solidFill>
                            <a:srgbClr val="000000"/>
                          </a:solidFill>
                          <a:latin typeface="Calibri"/>
                        </a:rPr>
                        <a:t> </a:t>
                      </a:r>
                    </a:p>
                  </a:txBody>
                  <a:tcPr marL="8016" marR="8016" marT="8016" marB="0" anchor="b">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a:noFill/>
                    </a:lnT>
                    <a:lnB w="6350" cap="flat" cmpd="sng" algn="ctr">
                      <a:solidFill>
                        <a:srgbClr val="000000"/>
                      </a:solidFill>
                      <a:prstDash val="dot"/>
                      <a:round/>
                      <a:headEnd type="none" w="med" len="med"/>
                      <a:tailEnd type="none" w="med" len="med"/>
                    </a:lnB>
                  </a:tcPr>
                </a:tc>
                <a:tc>
                  <a:txBody>
                    <a:bodyPr/>
                    <a:lstStyle/>
                    <a:p>
                      <a:pPr algn="l" fontAlgn="b"/>
                      <a:r>
                        <a:rPr lang="de-DE" sz="800" b="0" i="0" u="none" strike="noStrike" dirty="0">
                          <a:solidFill>
                            <a:srgbClr val="000000"/>
                          </a:solidFill>
                          <a:latin typeface="Calibri"/>
                        </a:rPr>
                        <a:t> </a:t>
                      </a:r>
                    </a:p>
                  </a:txBody>
                  <a:tcPr marL="8016" marR="8016" marT="8016" marB="0" anchor="b">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a:noFill/>
                    </a:lnT>
                    <a:lnB w="6350" cap="flat" cmpd="sng" algn="ctr">
                      <a:solidFill>
                        <a:srgbClr val="000000"/>
                      </a:solidFill>
                      <a:prstDash val="dot"/>
                      <a:round/>
                      <a:headEnd type="none" w="med" len="med"/>
                      <a:tailEnd type="none" w="med" len="med"/>
                    </a:lnB>
                  </a:tcPr>
                </a:tc>
                <a:tc>
                  <a:txBody>
                    <a:bodyPr/>
                    <a:lstStyle/>
                    <a:p>
                      <a:pPr algn="l" fontAlgn="b"/>
                      <a:r>
                        <a:rPr lang="de-DE" sz="800" b="0" i="0" u="none" strike="noStrike" dirty="0">
                          <a:solidFill>
                            <a:srgbClr val="000000"/>
                          </a:solidFill>
                          <a:latin typeface="Calibri"/>
                        </a:rPr>
                        <a:t> </a:t>
                      </a:r>
                    </a:p>
                  </a:txBody>
                  <a:tcPr marL="8016" marR="8016" marT="8016" marB="0" anchor="b">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a:noFill/>
                    </a:lnT>
                    <a:lnB w="6350" cap="flat" cmpd="sng" algn="ctr">
                      <a:solidFill>
                        <a:srgbClr val="000000"/>
                      </a:solidFill>
                      <a:prstDash val="dot"/>
                      <a:round/>
                      <a:headEnd type="none" w="med" len="med"/>
                      <a:tailEnd type="none" w="med" len="med"/>
                    </a:lnB>
                  </a:tcPr>
                </a:tc>
                <a:tc>
                  <a:txBody>
                    <a:bodyPr/>
                    <a:lstStyle/>
                    <a:p>
                      <a:pPr algn="l" fontAlgn="b"/>
                      <a:r>
                        <a:rPr lang="de-DE" sz="800" b="0" i="0" u="none" strike="noStrike" dirty="0">
                          <a:solidFill>
                            <a:srgbClr val="000000"/>
                          </a:solidFill>
                          <a:latin typeface="Calibri"/>
                        </a:rPr>
                        <a:t> </a:t>
                      </a:r>
                    </a:p>
                  </a:txBody>
                  <a:tcPr marL="8016" marR="8016" marT="8016" marB="0" anchor="b">
                    <a:lnL w="6350" cap="flat" cmpd="sng" algn="ctr">
                      <a:solidFill>
                        <a:srgbClr val="000000"/>
                      </a:solidFill>
                      <a:prstDash val="dot"/>
                      <a:round/>
                      <a:headEnd type="none" w="med" len="med"/>
                      <a:tailEnd type="none" w="med" len="med"/>
                    </a:lnL>
                    <a:lnR w="6350" cap="flat" cmpd="sng" algn="ctr">
                      <a:solidFill>
                        <a:srgbClr val="000000"/>
                      </a:solidFill>
                      <a:prstDash val="solid"/>
                      <a:round/>
                      <a:headEnd type="none" w="med" len="med"/>
                      <a:tailEnd type="none" w="med" len="med"/>
                    </a:lnR>
                    <a:lnT>
                      <a:noFill/>
                    </a:lnT>
                    <a:lnB w="6350" cap="flat" cmpd="sng" algn="ctr">
                      <a:solidFill>
                        <a:srgbClr val="000000"/>
                      </a:solidFill>
                      <a:prstDash val="dot"/>
                      <a:round/>
                      <a:headEnd type="none" w="med" len="med"/>
                      <a:tailEnd type="none" w="med" len="med"/>
                    </a:lnB>
                  </a:tcPr>
                </a:tc>
                <a:tc>
                  <a:txBody>
                    <a:bodyPr/>
                    <a:lstStyle/>
                    <a:p>
                      <a:pPr algn="l" fontAlgn="b"/>
                      <a:r>
                        <a:rPr lang="de-DE" sz="800" b="0" i="0" u="none" strike="noStrike" dirty="0">
                          <a:solidFill>
                            <a:srgbClr val="000000"/>
                          </a:solidFill>
                          <a:latin typeface="Calibri"/>
                        </a:rPr>
                        <a:t> </a:t>
                      </a:r>
                    </a:p>
                  </a:txBody>
                  <a:tcPr marL="8016" marR="8016" marT="8016" marB="0" anchor="b">
                    <a:lnL w="6350" cap="flat" cmpd="sng" algn="ctr">
                      <a:solidFill>
                        <a:srgbClr val="000000"/>
                      </a:solidFill>
                      <a:prstDash val="solid"/>
                      <a:round/>
                      <a:headEnd type="none" w="med" len="med"/>
                      <a:tailEnd type="none" w="med" len="med"/>
                    </a:lnL>
                    <a:lnR w="6350" cap="flat" cmpd="sng" algn="ctr">
                      <a:solidFill>
                        <a:srgbClr val="000000"/>
                      </a:solidFill>
                      <a:prstDash val="dot"/>
                      <a:round/>
                      <a:headEnd type="none" w="med" len="med"/>
                      <a:tailEnd type="none" w="med" len="med"/>
                    </a:lnR>
                    <a:lnT>
                      <a:noFill/>
                    </a:lnT>
                    <a:lnB w="6350" cap="flat" cmpd="sng" algn="ctr">
                      <a:solidFill>
                        <a:srgbClr val="000000"/>
                      </a:solidFill>
                      <a:prstDash val="dot"/>
                      <a:round/>
                      <a:headEnd type="none" w="med" len="med"/>
                      <a:tailEnd type="none" w="med" len="med"/>
                    </a:lnB>
                  </a:tcPr>
                </a:tc>
                <a:tc>
                  <a:txBody>
                    <a:bodyPr/>
                    <a:lstStyle/>
                    <a:p>
                      <a:pPr algn="l" fontAlgn="b"/>
                      <a:r>
                        <a:rPr lang="de-DE" sz="800" b="0" i="0" u="none" strike="noStrike" dirty="0">
                          <a:solidFill>
                            <a:srgbClr val="000000"/>
                          </a:solidFill>
                          <a:latin typeface="Calibri"/>
                        </a:rPr>
                        <a:t> </a:t>
                      </a:r>
                    </a:p>
                  </a:txBody>
                  <a:tcPr marL="8016" marR="8016" marT="8016" marB="0" anchor="b">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a:noFill/>
                    </a:lnT>
                    <a:lnB w="6350" cap="flat" cmpd="sng" algn="ctr">
                      <a:solidFill>
                        <a:srgbClr val="000000"/>
                      </a:solidFill>
                      <a:prstDash val="dot"/>
                      <a:round/>
                      <a:headEnd type="none" w="med" len="med"/>
                      <a:tailEnd type="none" w="med" len="med"/>
                    </a:lnB>
                  </a:tcPr>
                </a:tc>
                <a:tc>
                  <a:txBody>
                    <a:bodyPr/>
                    <a:lstStyle/>
                    <a:p>
                      <a:pPr algn="l" fontAlgn="b"/>
                      <a:r>
                        <a:rPr lang="de-DE" sz="800" b="0" i="0" u="none" strike="noStrike" dirty="0">
                          <a:solidFill>
                            <a:srgbClr val="000000"/>
                          </a:solidFill>
                          <a:latin typeface="Calibri"/>
                        </a:rPr>
                        <a:t> </a:t>
                      </a:r>
                    </a:p>
                  </a:txBody>
                  <a:tcPr marL="8016" marR="8016" marT="8016" marB="0" anchor="b">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a:noFill/>
                    </a:lnT>
                    <a:lnB w="6350" cap="flat" cmpd="sng" algn="ctr">
                      <a:solidFill>
                        <a:srgbClr val="000000"/>
                      </a:solidFill>
                      <a:prstDash val="dot"/>
                      <a:round/>
                      <a:headEnd type="none" w="med" len="med"/>
                      <a:tailEnd type="none" w="med" len="med"/>
                    </a:lnB>
                  </a:tcPr>
                </a:tc>
                <a:tc>
                  <a:txBody>
                    <a:bodyPr/>
                    <a:lstStyle/>
                    <a:p>
                      <a:pPr algn="l" fontAlgn="b"/>
                      <a:r>
                        <a:rPr lang="de-DE" sz="800" b="0" i="0" u="none" strike="noStrike" dirty="0">
                          <a:solidFill>
                            <a:srgbClr val="000000"/>
                          </a:solidFill>
                          <a:latin typeface="Calibri"/>
                        </a:rPr>
                        <a:t> </a:t>
                      </a:r>
                    </a:p>
                  </a:txBody>
                  <a:tcPr marL="8016" marR="8016" marT="8016" marB="0" anchor="b">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a:noFill/>
                    </a:lnT>
                    <a:lnB w="6350" cap="flat" cmpd="sng" algn="ctr">
                      <a:solidFill>
                        <a:srgbClr val="000000"/>
                      </a:solidFill>
                      <a:prstDash val="dot"/>
                      <a:round/>
                      <a:headEnd type="none" w="med" len="med"/>
                      <a:tailEnd type="none" w="med" len="med"/>
                    </a:lnB>
                  </a:tcPr>
                </a:tc>
                <a:tc>
                  <a:txBody>
                    <a:bodyPr/>
                    <a:lstStyle/>
                    <a:p>
                      <a:pPr algn="l" fontAlgn="b"/>
                      <a:r>
                        <a:rPr lang="de-DE" sz="800" b="0" i="0" u="none" strike="noStrike" dirty="0">
                          <a:solidFill>
                            <a:srgbClr val="000000"/>
                          </a:solidFill>
                          <a:latin typeface="Calibri"/>
                        </a:rPr>
                        <a:t> </a:t>
                      </a:r>
                    </a:p>
                  </a:txBody>
                  <a:tcPr marL="8016" marR="8016" marT="8016" marB="0" anchor="b">
                    <a:lnL w="6350" cap="flat" cmpd="sng" algn="ctr">
                      <a:solidFill>
                        <a:srgbClr val="000000"/>
                      </a:solidFill>
                      <a:prstDash val="dot"/>
                      <a:round/>
                      <a:headEnd type="none" w="med" len="med"/>
                      <a:tailEnd type="none" w="med" len="med"/>
                    </a:lnL>
                    <a:lnR w="6350" cap="flat" cmpd="sng" algn="ctr">
                      <a:solidFill>
                        <a:srgbClr val="000000"/>
                      </a:solidFill>
                      <a:prstDash val="solid"/>
                      <a:round/>
                      <a:headEnd type="none" w="med" len="med"/>
                      <a:tailEnd type="none" w="med" len="med"/>
                    </a:lnR>
                    <a:lnT>
                      <a:noFill/>
                    </a:lnT>
                    <a:lnB w="6350" cap="flat" cmpd="sng" algn="ctr">
                      <a:solidFill>
                        <a:srgbClr val="000000"/>
                      </a:solidFill>
                      <a:prstDash val="dot"/>
                      <a:round/>
                      <a:headEnd type="none" w="med" len="med"/>
                      <a:tailEnd type="none" w="med" len="med"/>
                    </a:lnB>
                  </a:tcPr>
                </a:tc>
                <a:tc>
                  <a:txBody>
                    <a:bodyPr/>
                    <a:lstStyle/>
                    <a:p>
                      <a:pPr algn="l" fontAlgn="b"/>
                      <a:r>
                        <a:rPr lang="de-DE" sz="800" b="0" i="0" u="none" strike="noStrike" dirty="0">
                          <a:solidFill>
                            <a:srgbClr val="000000"/>
                          </a:solidFill>
                          <a:latin typeface="Calibri"/>
                        </a:rPr>
                        <a:t> </a:t>
                      </a:r>
                    </a:p>
                  </a:txBody>
                  <a:tcPr marL="8016" marR="8016" marT="8016" marB="0" anchor="b">
                    <a:lnL w="6350" cap="flat" cmpd="sng" algn="ctr">
                      <a:solidFill>
                        <a:srgbClr val="000000"/>
                      </a:solidFill>
                      <a:prstDash val="solid"/>
                      <a:round/>
                      <a:headEnd type="none" w="med" len="med"/>
                      <a:tailEnd type="none" w="med" len="med"/>
                    </a:lnL>
                    <a:lnR w="6350" cap="flat" cmpd="sng" algn="ctr">
                      <a:solidFill>
                        <a:srgbClr val="000000"/>
                      </a:solidFill>
                      <a:prstDash val="dot"/>
                      <a:round/>
                      <a:headEnd type="none" w="med" len="med"/>
                      <a:tailEnd type="none" w="med" len="med"/>
                    </a:lnR>
                    <a:lnT>
                      <a:noFill/>
                    </a:lnT>
                    <a:lnB w="6350" cap="flat" cmpd="sng" algn="ctr">
                      <a:solidFill>
                        <a:srgbClr val="000000"/>
                      </a:solidFill>
                      <a:prstDash val="dot"/>
                      <a:round/>
                      <a:headEnd type="none" w="med" len="med"/>
                      <a:tailEnd type="none" w="med" len="med"/>
                    </a:lnB>
                  </a:tcPr>
                </a:tc>
                <a:tc>
                  <a:txBody>
                    <a:bodyPr/>
                    <a:lstStyle/>
                    <a:p>
                      <a:pPr algn="l" fontAlgn="b"/>
                      <a:r>
                        <a:rPr lang="de-DE" sz="800" b="0" i="0" u="none" strike="noStrike" dirty="0">
                          <a:solidFill>
                            <a:srgbClr val="000000"/>
                          </a:solidFill>
                          <a:latin typeface="Calibri"/>
                        </a:rPr>
                        <a:t> </a:t>
                      </a:r>
                    </a:p>
                  </a:txBody>
                  <a:tcPr marL="8016" marR="8016" marT="8016" marB="0" anchor="b">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a:noFill/>
                    </a:lnT>
                    <a:lnB w="6350" cap="flat" cmpd="sng" algn="ctr">
                      <a:solidFill>
                        <a:srgbClr val="000000"/>
                      </a:solidFill>
                      <a:prstDash val="dot"/>
                      <a:round/>
                      <a:headEnd type="none" w="med" len="med"/>
                      <a:tailEnd type="none" w="med" len="med"/>
                    </a:lnB>
                  </a:tcPr>
                </a:tc>
                <a:tc>
                  <a:txBody>
                    <a:bodyPr/>
                    <a:lstStyle/>
                    <a:p>
                      <a:pPr algn="l" fontAlgn="b"/>
                      <a:r>
                        <a:rPr lang="de-DE" sz="800" b="0" i="0" u="none" strike="noStrike" dirty="0">
                          <a:solidFill>
                            <a:srgbClr val="000000"/>
                          </a:solidFill>
                          <a:latin typeface="Calibri"/>
                        </a:rPr>
                        <a:t> </a:t>
                      </a:r>
                    </a:p>
                  </a:txBody>
                  <a:tcPr marL="8016" marR="8016" marT="8016" marB="0" anchor="b">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a:noFill/>
                    </a:lnT>
                    <a:lnB w="6350" cap="flat" cmpd="sng" algn="ctr">
                      <a:solidFill>
                        <a:srgbClr val="000000"/>
                      </a:solidFill>
                      <a:prstDash val="dot"/>
                      <a:round/>
                      <a:headEnd type="none" w="med" len="med"/>
                      <a:tailEnd type="none" w="med" len="med"/>
                    </a:lnB>
                  </a:tcPr>
                </a:tc>
                <a:tc>
                  <a:txBody>
                    <a:bodyPr/>
                    <a:lstStyle/>
                    <a:p>
                      <a:pPr algn="l" fontAlgn="b"/>
                      <a:r>
                        <a:rPr lang="de-DE" sz="800" b="0" i="0" u="none" strike="noStrike" dirty="0">
                          <a:solidFill>
                            <a:srgbClr val="000000"/>
                          </a:solidFill>
                          <a:latin typeface="Calibri"/>
                        </a:rPr>
                        <a:t> </a:t>
                      </a:r>
                    </a:p>
                  </a:txBody>
                  <a:tcPr marL="8016" marR="8016" marT="8016" marB="0" anchor="b">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a:noFill/>
                    </a:lnT>
                    <a:lnB w="6350" cap="flat" cmpd="sng" algn="ctr">
                      <a:solidFill>
                        <a:srgbClr val="000000"/>
                      </a:solidFill>
                      <a:prstDash val="dot"/>
                      <a:round/>
                      <a:headEnd type="none" w="med" len="med"/>
                      <a:tailEnd type="none" w="med" len="med"/>
                    </a:lnB>
                  </a:tcPr>
                </a:tc>
                <a:tc>
                  <a:txBody>
                    <a:bodyPr/>
                    <a:lstStyle/>
                    <a:p>
                      <a:pPr algn="l" fontAlgn="b"/>
                      <a:r>
                        <a:rPr lang="de-DE" sz="800" b="0" i="0" u="none" strike="noStrike" dirty="0">
                          <a:solidFill>
                            <a:srgbClr val="000000"/>
                          </a:solidFill>
                          <a:latin typeface="Calibri"/>
                        </a:rPr>
                        <a:t> </a:t>
                      </a:r>
                    </a:p>
                  </a:txBody>
                  <a:tcPr marL="8016" marR="8016" marT="8016" marB="0" anchor="b">
                    <a:lnL w="6350" cap="flat" cmpd="sng" algn="ctr">
                      <a:solidFill>
                        <a:srgbClr val="000000"/>
                      </a:solidFill>
                      <a:prstDash val="dot"/>
                      <a:round/>
                      <a:headEnd type="none" w="med" len="med"/>
                      <a:tailEnd type="none" w="med" len="med"/>
                    </a:lnL>
                    <a:lnR w="6350" cap="flat" cmpd="sng" algn="ctr">
                      <a:solidFill>
                        <a:srgbClr val="000000"/>
                      </a:solidFill>
                      <a:prstDash val="solid"/>
                      <a:round/>
                      <a:headEnd type="none" w="med" len="med"/>
                      <a:tailEnd type="none" w="med" len="med"/>
                    </a:lnR>
                    <a:lnT>
                      <a:noFill/>
                    </a:lnT>
                    <a:lnB w="6350" cap="flat" cmpd="sng" algn="ctr">
                      <a:solidFill>
                        <a:srgbClr val="000000"/>
                      </a:solidFill>
                      <a:prstDash val="dot"/>
                      <a:round/>
                      <a:headEnd type="none" w="med" len="med"/>
                      <a:tailEnd type="none" w="med" len="med"/>
                    </a:lnB>
                  </a:tcPr>
                </a:tc>
                <a:tc>
                  <a:txBody>
                    <a:bodyPr/>
                    <a:lstStyle/>
                    <a:p>
                      <a:pPr algn="l" fontAlgn="b"/>
                      <a:r>
                        <a:rPr lang="de-DE" sz="800" b="0" i="0" u="none" strike="noStrike" dirty="0">
                          <a:solidFill>
                            <a:srgbClr val="000000"/>
                          </a:solidFill>
                          <a:latin typeface="Calibri"/>
                        </a:rPr>
                        <a:t> </a:t>
                      </a:r>
                    </a:p>
                  </a:txBody>
                  <a:tcPr marL="8016" marR="8016" marT="8016" marB="0" anchor="b">
                    <a:lnL w="6350" cap="flat" cmpd="sng" algn="ctr">
                      <a:solidFill>
                        <a:srgbClr val="000000"/>
                      </a:solidFill>
                      <a:prstDash val="solid"/>
                      <a:round/>
                      <a:headEnd type="none" w="med" len="med"/>
                      <a:tailEnd type="none" w="med" len="med"/>
                    </a:lnL>
                    <a:lnR w="6350" cap="flat" cmpd="sng" algn="ctr">
                      <a:solidFill>
                        <a:srgbClr val="000000"/>
                      </a:solidFill>
                      <a:prstDash val="dot"/>
                      <a:round/>
                      <a:headEnd type="none" w="med" len="med"/>
                      <a:tailEnd type="none" w="med" len="med"/>
                    </a:lnR>
                    <a:lnT>
                      <a:noFill/>
                    </a:lnT>
                    <a:lnB w="6350" cap="flat" cmpd="sng" algn="ctr">
                      <a:solidFill>
                        <a:srgbClr val="000000"/>
                      </a:solidFill>
                      <a:prstDash val="dot"/>
                      <a:round/>
                      <a:headEnd type="none" w="med" len="med"/>
                      <a:tailEnd type="none" w="med" len="med"/>
                    </a:lnB>
                  </a:tcPr>
                </a:tc>
                <a:tc>
                  <a:txBody>
                    <a:bodyPr/>
                    <a:lstStyle/>
                    <a:p>
                      <a:pPr algn="l" fontAlgn="b"/>
                      <a:r>
                        <a:rPr lang="de-DE" sz="800" b="0" i="0" u="none" strike="noStrike" dirty="0">
                          <a:solidFill>
                            <a:srgbClr val="000000"/>
                          </a:solidFill>
                          <a:latin typeface="Calibri"/>
                        </a:rPr>
                        <a:t> </a:t>
                      </a:r>
                    </a:p>
                  </a:txBody>
                  <a:tcPr marL="8016" marR="8016" marT="8016" marB="0" anchor="b">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a:noFill/>
                    </a:lnT>
                    <a:lnB w="6350" cap="flat" cmpd="sng" algn="ctr">
                      <a:solidFill>
                        <a:srgbClr val="000000"/>
                      </a:solidFill>
                      <a:prstDash val="dot"/>
                      <a:round/>
                      <a:headEnd type="none" w="med" len="med"/>
                      <a:tailEnd type="none" w="med" len="med"/>
                    </a:lnB>
                  </a:tcPr>
                </a:tc>
                <a:tc>
                  <a:txBody>
                    <a:bodyPr/>
                    <a:lstStyle/>
                    <a:p>
                      <a:pPr algn="l" fontAlgn="b"/>
                      <a:r>
                        <a:rPr lang="de-DE" sz="800" b="0" i="0" u="none" strike="noStrike" dirty="0">
                          <a:solidFill>
                            <a:srgbClr val="000000"/>
                          </a:solidFill>
                          <a:latin typeface="Calibri"/>
                        </a:rPr>
                        <a:t> </a:t>
                      </a:r>
                    </a:p>
                  </a:txBody>
                  <a:tcPr marL="8016" marR="8016" marT="8016" marB="0" anchor="b">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a:noFill/>
                    </a:lnT>
                    <a:lnB w="6350" cap="flat" cmpd="sng" algn="ctr">
                      <a:solidFill>
                        <a:srgbClr val="000000"/>
                      </a:solidFill>
                      <a:prstDash val="dot"/>
                      <a:round/>
                      <a:headEnd type="none" w="med" len="med"/>
                      <a:tailEnd type="none" w="med" len="med"/>
                    </a:lnB>
                  </a:tcPr>
                </a:tc>
                <a:tc>
                  <a:txBody>
                    <a:bodyPr/>
                    <a:lstStyle/>
                    <a:p>
                      <a:pPr algn="l" fontAlgn="b"/>
                      <a:r>
                        <a:rPr lang="de-DE" sz="800" b="0" i="0" u="none" strike="noStrike" dirty="0">
                          <a:solidFill>
                            <a:srgbClr val="000000"/>
                          </a:solidFill>
                          <a:latin typeface="Calibri"/>
                        </a:rPr>
                        <a:t> </a:t>
                      </a:r>
                    </a:p>
                  </a:txBody>
                  <a:tcPr marL="8016" marR="8016" marT="8016" marB="0" anchor="b">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a:noFill/>
                    </a:lnT>
                    <a:lnB w="6350" cap="flat" cmpd="sng" algn="ctr">
                      <a:solidFill>
                        <a:srgbClr val="000000"/>
                      </a:solidFill>
                      <a:prstDash val="dot"/>
                      <a:round/>
                      <a:headEnd type="none" w="med" len="med"/>
                      <a:tailEnd type="none" w="med" len="med"/>
                    </a:lnB>
                  </a:tcPr>
                </a:tc>
                <a:tc>
                  <a:txBody>
                    <a:bodyPr/>
                    <a:lstStyle/>
                    <a:p>
                      <a:pPr algn="l" fontAlgn="b"/>
                      <a:r>
                        <a:rPr lang="de-DE" sz="800" b="0" i="0" u="none" strike="noStrike" dirty="0">
                          <a:solidFill>
                            <a:srgbClr val="000000"/>
                          </a:solidFill>
                          <a:latin typeface="Calibri"/>
                        </a:rPr>
                        <a:t> </a:t>
                      </a:r>
                    </a:p>
                  </a:txBody>
                  <a:tcPr marL="8016" marR="8016" marT="8016" marB="0" anchor="b">
                    <a:lnL w="6350" cap="flat" cmpd="sng" algn="ctr">
                      <a:solidFill>
                        <a:srgbClr val="000000"/>
                      </a:solidFill>
                      <a:prstDash val="dot"/>
                      <a:round/>
                      <a:headEnd type="none" w="med" len="med"/>
                      <a:tailEnd type="none" w="med" len="med"/>
                    </a:lnL>
                    <a:lnR w="6350" cap="flat" cmpd="sng" algn="ctr">
                      <a:solidFill>
                        <a:srgbClr val="000000"/>
                      </a:solidFill>
                      <a:prstDash val="solid"/>
                      <a:round/>
                      <a:headEnd type="none" w="med" len="med"/>
                      <a:tailEnd type="none" w="med" len="med"/>
                    </a:lnR>
                    <a:lnT>
                      <a:noFill/>
                    </a:lnT>
                    <a:lnB w="6350" cap="flat" cmpd="sng" algn="ctr">
                      <a:solidFill>
                        <a:srgbClr val="000000"/>
                      </a:solidFill>
                      <a:prstDash val="dot"/>
                      <a:round/>
                      <a:headEnd type="none" w="med" len="med"/>
                      <a:tailEnd type="none" w="med" len="med"/>
                    </a:lnB>
                  </a:tcPr>
                </a:tc>
                <a:tc>
                  <a:txBody>
                    <a:bodyPr/>
                    <a:lstStyle/>
                    <a:p>
                      <a:pPr algn="l" fontAlgn="b"/>
                      <a:r>
                        <a:rPr lang="de-DE" sz="800" b="0" i="0" u="none" strike="noStrike" dirty="0">
                          <a:solidFill>
                            <a:srgbClr val="000000"/>
                          </a:solidFill>
                          <a:latin typeface="Calibri"/>
                        </a:rPr>
                        <a:t> </a:t>
                      </a:r>
                    </a:p>
                  </a:txBody>
                  <a:tcPr marL="8016" marR="8016" marT="8016" marB="0" anchor="b">
                    <a:lnL w="6350" cap="flat" cmpd="sng" algn="ctr">
                      <a:solidFill>
                        <a:srgbClr val="000000"/>
                      </a:solidFill>
                      <a:prstDash val="solid"/>
                      <a:round/>
                      <a:headEnd type="none" w="med" len="med"/>
                      <a:tailEnd type="none" w="med" len="med"/>
                    </a:lnL>
                    <a:lnR w="6350" cap="flat" cmpd="sng" algn="ctr">
                      <a:solidFill>
                        <a:srgbClr val="000000"/>
                      </a:solidFill>
                      <a:prstDash val="dot"/>
                      <a:round/>
                      <a:headEnd type="none" w="med" len="med"/>
                      <a:tailEnd type="none" w="med" len="med"/>
                    </a:lnR>
                    <a:lnT>
                      <a:noFill/>
                    </a:lnT>
                    <a:lnB w="6350" cap="flat" cmpd="sng" algn="ctr">
                      <a:solidFill>
                        <a:srgbClr val="000000"/>
                      </a:solidFill>
                      <a:prstDash val="dot"/>
                      <a:round/>
                      <a:headEnd type="none" w="med" len="med"/>
                      <a:tailEnd type="none" w="med" len="med"/>
                    </a:lnB>
                  </a:tcPr>
                </a:tc>
                <a:tc>
                  <a:txBody>
                    <a:bodyPr/>
                    <a:lstStyle/>
                    <a:p>
                      <a:pPr algn="l" fontAlgn="b"/>
                      <a:r>
                        <a:rPr lang="de-DE" sz="800" b="0" i="0" u="none" strike="noStrike" dirty="0">
                          <a:solidFill>
                            <a:srgbClr val="000000"/>
                          </a:solidFill>
                          <a:latin typeface="Calibri"/>
                        </a:rPr>
                        <a:t> </a:t>
                      </a:r>
                    </a:p>
                  </a:txBody>
                  <a:tcPr marL="8016" marR="8016" marT="8016" marB="0" anchor="b">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a:noFill/>
                    </a:lnT>
                    <a:lnB w="6350" cap="flat" cmpd="sng" algn="ctr">
                      <a:solidFill>
                        <a:srgbClr val="000000"/>
                      </a:solidFill>
                      <a:prstDash val="dot"/>
                      <a:round/>
                      <a:headEnd type="none" w="med" len="med"/>
                      <a:tailEnd type="none" w="med" len="med"/>
                    </a:lnB>
                  </a:tcPr>
                </a:tc>
                <a:tc>
                  <a:txBody>
                    <a:bodyPr/>
                    <a:lstStyle/>
                    <a:p>
                      <a:pPr algn="l" fontAlgn="b"/>
                      <a:r>
                        <a:rPr lang="de-DE" sz="800" b="0" i="0" u="none" strike="noStrike" dirty="0">
                          <a:solidFill>
                            <a:srgbClr val="000000"/>
                          </a:solidFill>
                          <a:latin typeface="Calibri"/>
                        </a:rPr>
                        <a:t> </a:t>
                      </a:r>
                    </a:p>
                  </a:txBody>
                  <a:tcPr marL="8016" marR="8016" marT="8016" marB="0" anchor="b">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a:noFill/>
                    </a:lnT>
                    <a:lnB w="6350" cap="flat" cmpd="sng" algn="ctr">
                      <a:solidFill>
                        <a:srgbClr val="000000"/>
                      </a:solidFill>
                      <a:prstDash val="dot"/>
                      <a:round/>
                      <a:headEnd type="none" w="med" len="med"/>
                      <a:tailEnd type="none" w="med" len="med"/>
                    </a:lnB>
                  </a:tcPr>
                </a:tc>
                <a:tc>
                  <a:txBody>
                    <a:bodyPr/>
                    <a:lstStyle/>
                    <a:p>
                      <a:pPr algn="l" fontAlgn="b"/>
                      <a:r>
                        <a:rPr lang="de-DE" sz="800" b="0" i="0" u="none" strike="noStrike" dirty="0">
                          <a:solidFill>
                            <a:srgbClr val="000000"/>
                          </a:solidFill>
                          <a:latin typeface="Calibri"/>
                        </a:rPr>
                        <a:t> </a:t>
                      </a:r>
                    </a:p>
                  </a:txBody>
                  <a:tcPr marL="8016" marR="8016" marT="8016" marB="0" anchor="b">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a:noFill/>
                    </a:lnT>
                    <a:lnB w="6350" cap="flat" cmpd="sng" algn="ctr">
                      <a:solidFill>
                        <a:srgbClr val="000000"/>
                      </a:solidFill>
                      <a:prstDash val="dot"/>
                      <a:round/>
                      <a:headEnd type="none" w="med" len="med"/>
                      <a:tailEnd type="none" w="med" len="med"/>
                    </a:lnB>
                    <a:pattFill prst="pct50">
                      <a:fgClr>
                        <a:srgbClr val="000000"/>
                      </a:fgClr>
                      <a:bgClr>
                        <a:srgbClr val="FFFFFF"/>
                      </a:bgClr>
                    </a:pattFill>
                  </a:tcPr>
                </a:tc>
                <a:tc>
                  <a:txBody>
                    <a:bodyPr/>
                    <a:lstStyle/>
                    <a:p>
                      <a:pPr algn="l" fontAlgn="b"/>
                      <a:r>
                        <a:rPr lang="de-DE" sz="800" b="0" i="0" u="none" strike="noStrike" dirty="0">
                          <a:solidFill>
                            <a:srgbClr val="000000"/>
                          </a:solidFill>
                          <a:latin typeface="Calibri"/>
                        </a:rPr>
                        <a:t> </a:t>
                      </a:r>
                    </a:p>
                  </a:txBody>
                  <a:tcPr marL="8016" marR="8016" marT="8016" marB="0" anchor="b">
                    <a:lnL w="6350" cap="flat" cmpd="sng" algn="ctr">
                      <a:solidFill>
                        <a:srgbClr val="000000"/>
                      </a:solidFill>
                      <a:prstDash val="dot"/>
                      <a:round/>
                      <a:headEnd type="none" w="med" len="med"/>
                      <a:tailEnd type="none" w="med" len="med"/>
                    </a:lnL>
                    <a:lnR w="6350" cap="flat" cmpd="sng" algn="ctr">
                      <a:solidFill>
                        <a:srgbClr val="000000"/>
                      </a:solidFill>
                      <a:prstDash val="solid"/>
                      <a:round/>
                      <a:headEnd type="none" w="med" len="med"/>
                      <a:tailEnd type="none" w="med" len="med"/>
                    </a:lnR>
                    <a:lnT>
                      <a:noFill/>
                    </a:lnT>
                    <a:lnB w="6350" cap="flat" cmpd="sng" algn="ctr">
                      <a:solidFill>
                        <a:srgbClr val="000000"/>
                      </a:solidFill>
                      <a:prstDash val="dot"/>
                      <a:round/>
                      <a:headEnd type="none" w="med" len="med"/>
                      <a:tailEnd type="none" w="med" len="med"/>
                    </a:lnB>
                    <a:pattFill prst="pct50">
                      <a:fgClr>
                        <a:srgbClr val="000000"/>
                      </a:fgClr>
                      <a:bgClr>
                        <a:srgbClr val="FFFFFF"/>
                      </a:bgClr>
                    </a:pattFill>
                  </a:tcPr>
                </a:tc>
                <a:tc>
                  <a:txBody>
                    <a:bodyPr/>
                    <a:lstStyle/>
                    <a:p>
                      <a:pPr algn="l" fontAlgn="b"/>
                      <a:r>
                        <a:rPr lang="de-DE" sz="800" b="0" i="0" u="none" strike="noStrike" dirty="0">
                          <a:solidFill>
                            <a:srgbClr val="000000"/>
                          </a:solidFill>
                          <a:latin typeface="Calibri"/>
                        </a:rPr>
                        <a:t> </a:t>
                      </a:r>
                    </a:p>
                  </a:txBody>
                  <a:tcPr marL="8016" marR="8016" marT="8016" marB="0" anchor="b">
                    <a:lnL w="6350" cap="flat" cmpd="sng" algn="ctr">
                      <a:solidFill>
                        <a:srgbClr val="000000"/>
                      </a:solidFill>
                      <a:prstDash val="solid"/>
                      <a:round/>
                      <a:headEnd type="none" w="med" len="med"/>
                      <a:tailEnd type="none" w="med" len="med"/>
                    </a:lnL>
                    <a:lnR w="6350" cap="flat" cmpd="sng" algn="ctr">
                      <a:solidFill>
                        <a:srgbClr val="000000"/>
                      </a:solidFill>
                      <a:prstDash val="dot"/>
                      <a:round/>
                      <a:headEnd type="none" w="med" len="med"/>
                      <a:tailEnd type="none" w="med" len="med"/>
                    </a:lnR>
                    <a:lnT>
                      <a:noFill/>
                    </a:lnT>
                    <a:lnB w="6350" cap="flat" cmpd="sng" algn="ctr">
                      <a:solidFill>
                        <a:srgbClr val="000000"/>
                      </a:solidFill>
                      <a:prstDash val="dot"/>
                      <a:round/>
                      <a:headEnd type="none" w="med" len="med"/>
                      <a:tailEnd type="none" w="med" len="med"/>
                    </a:lnB>
                    <a:pattFill prst="pct75">
                      <a:fgClr>
                        <a:srgbClr val="000000"/>
                      </a:fgClr>
                      <a:bgClr>
                        <a:srgbClr val="FFFFFF"/>
                      </a:bgClr>
                    </a:pattFill>
                  </a:tcPr>
                </a:tc>
                <a:tc>
                  <a:txBody>
                    <a:bodyPr/>
                    <a:lstStyle/>
                    <a:p>
                      <a:pPr algn="l" fontAlgn="b"/>
                      <a:r>
                        <a:rPr lang="de-DE" sz="800" b="0" i="0" u="none" strike="noStrike" dirty="0">
                          <a:solidFill>
                            <a:srgbClr val="000000"/>
                          </a:solidFill>
                          <a:latin typeface="Calibri"/>
                        </a:rPr>
                        <a:t> </a:t>
                      </a:r>
                    </a:p>
                  </a:txBody>
                  <a:tcPr marL="8016" marR="8016" marT="8016" marB="0" anchor="b">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a:noFill/>
                    </a:lnT>
                    <a:lnB w="6350" cap="flat" cmpd="sng" algn="ctr">
                      <a:solidFill>
                        <a:srgbClr val="000000"/>
                      </a:solidFill>
                      <a:prstDash val="dot"/>
                      <a:round/>
                      <a:headEnd type="none" w="med" len="med"/>
                      <a:tailEnd type="none" w="med" len="med"/>
                    </a:lnB>
                    <a:pattFill prst="pct75">
                      <a:fgClr>
                        <a:srgbClr val="000000"/>
                      </a:fgClr>
                      <a:bgClr>
                        <a:srgbClr val="FFFFFF"/>
                      </a:bgClr>
                    </a:pattFill>
                  </a:tcPr>
                </a:tc>
                <a:tc>
                  <a:txBody>
                    <a:bodyPr/>
                    <a:lstStyle/>
                    <a:p>
                      <a:pPr algn="l" fontAlgn="b"/>
                      <a:r>
                        <a:rPr lang="de-DE" sz="800" b="0" i="0" u="none" strike="noStrike" dirty="0">
                          <a:solidFill>
                            <a:srgbClr val="000000"/>
                          </a:solidFill>
                          <a:latin typeface="Calibri"/>
                        </a:rPr>
                        <a:t> </a:t>
                      </a:r>
                    </a:p>
                  </a:txBody>
                  <a:tcPr marL="8016" marR="8016" marT="8016" marB="0" anchor="b">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a:noFill/>
                    </a:lnT>
                    <a:lnB w="6350" cap="flat" cmpd="sng" algn="ctr">
                      <a:solidFill>
                        <a:srgbClr val="000000"/>
                      </a:solidFill>
                      <a:prstDash val="dot"/>
                      <a:round/>
                      <a:headEnd type="none" w="med" len="med"/>
                      <a:tailEnd type="none" w="med" len="med"/>
                    </a:lnB>
                    <a:pattFill prst="pct75">
                      <a:fgClr>
                        <a:srgbClr val="000000"/>
                      </a:fgClr>
                      <a:bgClr>
                        <a:srgbClr val="FFFFFF"/>
                      </a:bgClr>
                    </a:pattFill>
                  </a:tcPr>
                </a:tc>
                <a:tc>
                  <a:txBody>
                    <a:bodyPr/>
                    <a:lstStyle/>
                    <a:p>
                      <a:pPr algn="l" fontAlgn="b"/>
                      <a:r>
                        <a:rPr lang="de-DE" sz="800" b="0" i="0" u="none" strike="noStrike" dirty="0">
                          <a:solidFill>
                            <a:srgbClr val="000000"/>
                          </a:solidFill>
                          <a:latin typeface="Calibri"/>
                        </a:rPr>
                        <a:t> </a:t>
                      </a:r>
                    </a:p>
                  </a:txBody>
                  <a:tcPr marL="8016" marR="8016" marT="8016" marB="0" anchor="b">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a:noFill/>
                    </a:lnT>
                    <a:lnB w="6350" cap="flat" cmpd="sng" algn="ctr">
                      <a:solidFill>
                        <a:srgbClr val="000000"/>
                      </a:solidFill>
                      <a:prstDash val="dot"/>
                      <a:round/>
                      <a:headEnd type="none" w="med" len="med"/>
                      <a:tailEnd type="none" w="med" len="med"/>
                    </a:lnB>
                    <a:pattFill prst="pct75">
                      <a:fgClr>
                        <a:srgbClr val="000000"/>
                      </a:fgClr>
                      <a:bgClr>
                        <a:srgbClr val="FFFFFF"/>
                      </a:bgClr>
                    </a:pattFill>
                  </a:tcPr>
                </a:tc>
                <a:tc>
                  <a:txBody>
                    <a:bodyPr/>
                    <a:lstStyle/>
                    <a:p>
                      <a:pPr algn="l" fontAlgn="b"/>
                      <a:r>
                        <a:rPr lang="de-DE" sz="800" b="0" i="0" u="none" strike="noStrike" dirty="0">
                          <a:solidFill>
                            <a:srgbClr val="000000"/>
                          </a:solidFill>
                          <a:latin typeface="Calibri"/>
                        </a:rPr>
                        <a:t> </a:t>
                      </a:r>
                    </a:p>
                  </a:txBody>
                  <a:tcPr marL="8016" marR="8016" marT="8016" marB="0" anchor="b">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a:noFill/>
                    </a:lnT>
                    <a:lnB w="6350" cap="flat" cmpd="sng" algn="ctr">
                      <a:solidFill>
                        <a:srgbClr val="000000"/>
                      </a:solidFill>
                      <a:prstDash val="dot"/>
                      <a:round/>
                      <a:headEnd type="none" w="med" len="med"/>
                      <a:tailEnd type="none" w="med" len="med"/>
                    </a:lnB>
                    <a:pattFill prst="pct75">
                      <a:fgClr>
                        <a:srgbClr val="000000"/>
                      </a:fgClr>
                      <a:bgClr>
                        <a:srgbClr val="FFFFFF"/>
                      </a:bgClr>
                    </a:pattFill>
                  </a:tcPr>
                </a:tc>
                <a:tc>
                  <a:txBody>
                    <a:bodyPr/>
                    <a:lstStyle/>
                    <a:p>
                      <a:pPr algn="l" fontAlgn="b"/>
                      <a:r>
                        <a:rPr lang="de-DE" sz="800" b="0" i="0" u="none" strike="noStrike" dirty="0">
                          <a:solidFill>
                            <a:srgbClr val="000000"/>
                          </a:solidFill>
                          <a:latin typeface="Calibri"/>
                        </a:rPr>
                        <a:t> </a:t>
                      </a:r>
                    </a:p>
                  </a:txBody>
                  <a:tcPr marL="8016" marR="8016" marT="8016" marB="0" anchor="b">
                    <a:lnL w="6350" cap="flat" cmpd="sng" algn="ctr">
                      <a:solidFill>
                        <a:srgbClr val="000000"/>
                      </a:solidFill>
                      <a:prstDash val="dot"/>
                      <a:round/>
                      <a:headEnd type="none" w="med" len="med"/>
                      <a:tailEnd type="none" w="med" len="med"/>
                    </a:lnL>
                    <a:lnR w="6350" cap="flat" cmpd="sng" algn="ctr">
                      <a:solidFill>
                        <a:srgbClr val="000000"/>
                      </a:solidFill>
                      <a:prstDash val="solid"/>
                      <a:round/>
                      <a:headEnd type="none" w="med" len="med"/>
                      <a:tailEnd type="none" w="med" len="med"/>
                    </a:lnR>
                    <a:lnT>
                      <a:noFill/>
                    </a:lnT>
                    <a:lnB>
                      <a:noFill/>
                    </a:lnB>
                    <a:pattFill prst="pct75">
                      <a:fgClr>
                        <a:srgbClr val="000000"/>
                      </a:fgClr>
                      <a:bgClr>
                        <a:srgbClr val="FFFFFF"/>
                      </a:bgClr>
                    </a:pattFill>
                  </a:tcPr>
                </a:tc>
                <a:tc>
                  <a:txBody>
                    <a:bodyPr/>
                    <a:lstStyle/>
                    <a:p>
                      <a:pPr algn="l" fontAlgn="b"/>
                      <a:r>
                        <a:rPr lang="de-DE" sz="800" b="0" i="0" u="none" strike="noStrike" dirty="0">
                          <a:solidFill>
                            <a:srgbClr val="000000"/>
                          </a:solidFill>
                          <a:latin typeface="Calibri"/>
                        </a:rPr>
                        <a:t> </a:t>
                      </a:r>
                    </a:p>
                  </a:txBody>
                  <a:tcPr marL="8016" marR="8016" marT="8016" marB="0" anchor="b">
                    <a:lnL w="6350" cap="flat" cmpd="sng" algn="ctr">
                      <a:solidFill>
                        <a:srgbClr val="000000"/>
                      </a:solidFill>
                      <a:prstDash val="solid"/>
                      <a:round/>
                      <a:headEnd type="none" w="med" len="med"/>
                      <a:tailEnd type="none" w="med" len="med"/>
                    </a:lnL>
                    <a:lnR>
                      <a:noFill/>
                    </a:lnR>
                    <a:lnT>
                      <a:noFill/>
                    </a:lnT>
                    <a:lnB w="6350" cap="flat" cmpd="sng" algn="ctr">
                      <a:solidFill>
                        <a:srgbClr val="000000"/>
                      </a:solidFill>
                      <a:prstDash val="dot"/>
                      <a:round/>
                      <a:headEnd type="none" w="med" len="med"/>
                      <a:tailEnd type="none" w="med" len="med"/>
                    </a:lnB>
                  </a:tcPr>
                </a:tc>
                <a:tc>
                  <a:txBody>
                    <a:bodyPr/>
                    <a:lstStyle/>
                    <a:p>
                      <a:pPr algn="l" fontAlgn="ctr"/>
                      <a:r>
                        <a:rPr lang="ru-RU" sz="800" b="0" i="0" u="none" strike="noStrike" dirty="0" smtClean="0">
                          <a:solidFill>
                            <a:srgbClr val="000000"/>
                          </a:solidFill>
                          <a:latin typeface="Calibri"/>
                        </a:rPr>
                        <a:t>Оплата</a:t>
                      </a:r>
                      <a:endParaRPr lang="de-DE" sz="800" b="0" i="0" u="none" strike="noStrike" dirty="0">
                        <a:solidFill>
                          <a:srgbClr val="000000"/>
                        </a:solidFill>
                        <a:latin typeface="Calibri"/>
                      </a:endParaRPr>
                    </a:p>
                  </a:txBody>
                  <a:tcPr marL="8016" marR="8016" marT="8016" marB="0" anchor="ctr">
                    <a:lnL>
                      <a:noFill/>
                    </a:lnL>
                    <a:lnR w="6350" cap="flat" cmpd="sng" algn="ctr">
                      <a:solidFill>
                        <a:srgbClr val="000000"/>
                      </a:solidFill>
                      <a:prstDash val="solid"/>
                      <a:round/>
                      <a:headEnd type="none" w="med" len="med"/>
                      <a:tailEnd type="none" w="med" len="med"/>
                    </a:lnR>
                    <a:lnT>
                      <a:noFill/>
                    </a:lnT>
                    <a:lnB w="6350" cap="flat" cmpd="sng" algn="ctr">
                      <a:solidFill>
                        <a:srgbClr val="000000"/>
                      </a:solidFill>
                      <a:prstDash val="dot"/>
                      <a:round/>
                      <a:headEnd type="none" w="med" len="med"/>
                      <a:tailEnd type="none" w="med" len="med"/>
                    </a:lnB>
                  </a:tcPr>
                </a:tc>
                <a:tc>
                  <a:txBody>
                    <a:bodyPr/>
                    <a:lstStyle/>
                    <a:p>
                      <a:pPr algn="l" fontAlgn="ctr"/>
                      <a:r>
                        <a:rPr lang="de-DE" sz="800" b="0" i="0" u="none" strike="noStrike" dirty="0">
                          <a:solidFill>
                            <a:srgbClr val="000000"/>
                          </a:solidFill>
                          <a:latin typeface="Calibri"/>
                        </a:rPr>
                        <a:t> </a:t>
                      </a:r>
                    </a:p>
                  </a:txBody>
                  <a:tcPr marL="8016" marR="8016" marT="8016" marB="0" anchor="ctr">
                    <a:lnL w="6350" cap="flat" cmpd="sng" algn="ctr">
                      <a:solidFill>
                        <a:srgbClr val="000000"/>
                      </a:solidFill>
                      <a:prstDash val="solid"/>
                      <a:round/>
                      <a:headEnd type="none" w="med" len="med"/>
                      <a:tailEnd type="none" w="med" len="med"/>
                    </a:lnL>
                    <a:lnR>
                      <a:noFill/>
                    </a:lnR>
                    <a:lnT>
                      <a:noFill/>
                    </a:lnT>
                    <a:lnB w="6350" cap="flat" cmpd="sng" algn="ctr">
                      <a:solidFill>
                        <a:srgbClr val="000000"/>
                      </a:solidFill>
                      <a:prstDash val="dot"/>
                      <a:round/>
                      <a:headEnd type="none" w="med" len="med"/>
                      <a:tailEnd type="none" w="med" len="med"/>
                    </a:lnB>
                  </a:tcPr>
                </a:tc>
                <a:tc>
                  <a:txBody>
                    <a:bodyPr/>
                    <a:lstStyle/>
                    <a:p>
                      <a:pPr algn="l" fontAlgn="ctr"/>
                      <a:r>
                        <a:rPr lang="ru-RU" sz="800" b="0" i="0" u="none" strike="noStrike" dirty="0" smtClean="0">
                          <a:solidFill>
                            <a:srgbClr val="000000"/>
                          </a:solidFill>
                          <a:latin typeface="Calibri"/>
                        </a:rPr>
                        <a:t>Оплата</a:t>
                      </a:r>
                      <a:endParaRPr lang="de-DE" sz="800" b="0" i="0" u="none" strike="noStrike" dirty="0">
                        <a:solidFill>
                          <a:srgbClr val="000000"/>
                        </a:solidFill>
                        <a:latin typeface="Calibri"/>
                      </a:endParaRPr>
                    </a:p>
                  </a:txBody>
                  <a:tcPr marL="8016" marR="8016" marT="8016" marB="0" anchor="ctr">
                    <a:lnL>
                      <a:noFill/>
                    </a:lnL>
                    <a:lnR w="6350" cap="flat" cmpd="sng" algn="ctr">
                      <a:solidFill>
                        <a:srgbClr val="000000"/>
                      </a:solidFill>
                      <a:prstDash val="dot"/>
                      <a:round/>
                      <a:headEnd type="none" w="med" len="med"/>
                      <a:tailEnd type="none" w="med" len="med"/>
                    </a:lnR>
                    <a:lnT>
                      <a:noFill/>
                    </a:lnT>
                    <a:lnB w="6350" cap="flat" cmpd="sng" algn="ctr">
                      <a:solidFill>
                        <a:srgbClr val="000000"/>
                      </a:solidFill>
                      <a:prstDash val="dot"/>
                      <a:round/>
                      <a:headEnd type="none" w="med" len="med"/>
                      <a:tailEnd type="none" w="med" len="med"/>
                    </a:lnB>
                  </a:tcPr>
                </a:tc>
              </a:tr>
              <a:tr h="149918">
                <a:tc>
                  <a:txBody>
                    <a:bodyPr/>
                    <a:lstStyle/>
                    <a:p>
                      <a:pPr algn="l" fontAlgn="ctr"/>
                      <a:endParaRPr lang="de-DE" sz="1000" b="0" i="0" u="none" strike="noStrike" dirty="0">
                        <a:solidFill>
                          <a:srgbClr val="000000"/>
                        </a:solidFill>
                        <a:latin typeface="Calibri"/>
                      </a:endParaRPr>
                    </a:p>
                  </a:txBody>
                  <a:tcPr marL="8016" marR="8016" marT="8016" marB="0" anchor="ctr">
                    <a:lnL>
                      <a:noFill/>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a:noFill/>
                    </a:lnB>
                  </a:tcPr>
                </a:tc>
                <a:tc>
                  <a:txBody>
                    <a:bodyPr/>
                    <a:lstStyle/>
                    <a:p>
                      <a:pPr algn="l" fontAlgn="b"/>
                      <a:r>
                        <a:rPr lang="de-DE" sz="800" b="0" i="0" u="none" strike="noStrike" dirty="0">
                          <a:solidFill>
                            <a:srgbClr val="000000"/>
                          </a:solidFill>
                          <a:latin typeface="Calibri"/>
                        </a:rPr>
                        <a:t> </a:t>
                      </a:r>
                    </a:p>
                  </a:txBody>
                  <a:tcPr marL="8016" marR="8016" marT="8016" marB="0" anchor="b">
                    <a:lnL w="6350" cap="flat" cmpd="sng" algn="ctr">
                      <a:solidFill>
                        <a:srgbClr val="000000"/>
                      </a:solidFill>
                      <a:prstDash val="solid"/>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a:noFill/>
                    </a:lnB>
                  </a:tcPr>
                </a:tc>
                <a:tc>
                  <a:txBody>
                    <a:bodyPr/>
                    <a:lstStyle/>
                    <a:p>
                      <a:pPr algn="l" fontAlgn="b"/>
                      <a:r>
                        <a:rPr lang="de-DE" sz="800" b="0" i="0" u="none" strike="noStrike" dirty="0">
                          <a:solidFill>
                            <a:srgbClr val="000000"/>
                          </a:solidFill>
                          <a:latin typeface="Calibri"/>
                        </a:rPr>
                        <a:t> </a:t>
                      </a:r>
                    </a:p>
                  </a:txBody>
                  <a:tcPr marL="8016" marR="8016" marT="8016" marB="0" anchor="b">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a:noFill/>
                    </a:lnB>
                  </a:tcPr>
                </a:tc>
                <a:tc>
                  <a:txBody>
                    <a:bodyPr/>
                    <a:lstStyle/>
                    <a:p>
                      <a:pPr algn="l" fontAlgn="b"/>
                      <a:r>
                        <a:rPr lang="de-DE" sz="800" b="0" i="0" u="none" strike="noStrike" dirty="0">
                          <a:solidFill>
                            <a:srgbClr val="000000"/>
                          </a:solidFill>
                          <a:latin typeface="Calibri"/>
                        </a:rPr>
                        <a:t> </a:t>
                      </a:r>
                    </a:p>
                  </a:txBody>
                  <a:tcPr marL="8016" marR="8016" marT="8016" marB="0" anchor="b">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a:noFill/>
                    </a:lnB>
                  </a:tcPr>
                </a:tc>
                <a:tc>
                  <a:txBody>
                    <a:bodyPr/>
                    <a:lstStyle/>
                    <a:p>
                      <a:pPr algn="l" fontAlgn="b"/>
                      <a:r>
                        <a:rPr lang="de-DE" sz="800" b="0" i="0" u="none" strike="noStrike" dirty="0">
                          <a:solidFill>
                            <a:srgbClr val="000000"/>
                          </a:solidFill>
                          <a:latin typeface="Calibri"/>
                        </a:rPr>
                        <a:t> </a:t>
                      </a:r>
                    </a:p>
                  </a:txBody>
                  <a:tcPr marL="8016" marR="8016" marT="8016" marB="0" anchor="b">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a:noFill/>
                    </a:lnB>
                  </a:tcPr>
                </a:tc>
                <a:tc>
                  <a:txBody>
                    <a:bodyPr/>
                    <a:lstStyle/>
                    <a:p>
                      <a:pPr algn="l" fontAlgn="b"/>
                      <a:endParaRPr lang="de-DE" sz="800" b="0" i="0" u="none" strike="noStrike" dirty="0">
                        <a:solidFill>
                          <a:srgbClr val="000000"/>
                        </a:solidFill>
                        <a:latin typeface="Calibri"/>
                      </a:endParaRPr>
                    </a:p>
                  </a:txBody>
                  <a:tcPr marL="8016" marR="8016" marT="8016" marB="0" anchor="b">
                    <a:lnL w="6350" cap="flat" cmpd="sng" algn="ctr">
                      <a:solidFill>
                        <a:srgbClr val="000000"/>
                      </a:solidFill>
                      <a:prstDash val="dot"/>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a:noFill/>
                    </a:lnB>
                  </a:tcPr>
                </a:tc>
                <a:tc>
                  <a:txBody>
                    <a:bodyPr/>
                    <a:lstStyle/>
                    <a:p>
                      <a:pPr algn="l" fontAlgn="b"/>
                      <a:r>
                        <a:rPr lang="de-DE" sz="800" b="0" i="0" u="none" strike="noStrike" dirty="0">
                          <a:solidFill>
                            <a:srgbClr val="000000"/>
                          </a:solidFill>
                          <a:latin typeface="Calibri"/>
                        </a:rPr>
                        <a:t> </a:t>
                      </a:r>
                    </a:p>
                  </a:txBody>
                  <a:tcPr marL="8016" marR="8016" marT="8016" marB="0" anchor="b">
                    <a:lnL w="6350" cap="flat" cmpd="sng" algn="ctr">
                      <a:solidFill>
                        <a:srgbClr val="000000"/>
                      </a:solidFill>
                      <a:prstDash val="solid"/>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a:noFill/>
                    </a:lnB>
                  </a:tcPr>
                </a:tc>
                <a:tc>
                  <a:txBody>
                    <a:bodyPr/>
                    <a:lstStyle/>
                    <a:p>
                      <a:pPr algn="l" fontAlgn="b"/>
                      <a:r>
                        <a:rPr lang="de-DE" sz="800" b="0" i="0" u="none" strike="noStrike" dirty="0">
                          <a:solidFill>
                            <a:srgbClr val="000000"/>
                          </a:solidFill>
                          <a:latin typeface="Calibri"/>
                        </a:rPr>
                        <a:t> </a:t>
                      </a:r>
                    </a:p>
                  </a:txBody>
                  <a:tcPr marL="8016" marR="8016" marT="8016" marB="0" anchor="b">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a:noFill/>
                    </a:lnB>
                  </a:tcPr>
                </a:tc>
                <a:tc>
                  <a:txBody>
                    <a:bodyPr/>
                    <a:lstStyle/>
                    <a:p>
                      <a:pPr algn="l" fontAlgn="b"/>
                      <a:r>
                        <a:rPr lang="de-DE" sz="800" b="0" i="0" u="none" strike="noStrike" dirty="0">
                          <a:solidFill>
                            <a:srgbClr val="000000"/>
                          </a:solidFill>
                          <a:latin typeface="Calibri"/>
                        </a:rPr>
                        <a:t> </a:t>
                      </a:r>
                    </a:p>
                  </a:txBody>
                  <a:tcPr marL="8016" marR="8016" marT="8016" marB="0" anchor="b">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a:noFill/>
                    </a:lnB>
                  </a:tcPr>
                </a:tc>
                <a:tc>
                  <a:txBody>
                    <a:bodyPr/>
                    <a:lstStyle/>
                    <a:p>
                      <a:pPr algn="l" fontAlgn="b"/>
                      <a:r>
                        <a:rPr lang="de-DE" sz="800" b="0" i="0" u="none" strike="noStrike" dirty="0">
                          <a:solidFill>
                            <a:srgbClr val="000000"/>
                          </a:solidFill>
                          <a:latin typeface="Calibri"/>
                        </a:rPr>
                        <a:t> </a:t>
                      </a:r>
                    </a:p>
                  </a:txBody>
                  <a:tcPr marL="8016" marR="8016" marT="8016" marB="0" anchor="b">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a:noFill/>
                    </a:lnB>
                  </a:tcPr>
                </a:tc>
                <a:tc>
                  <a:txBody>
                    <a:bodyPr/>
                    <a:lstStyle/>
                    <a:p>
                      <a:pPr algn="l" fontAlgn="b"/>
                      <a:endParaRPr lang="de-DE" sz="800" b="0" i="0" u="none" strike="noStrike" dirty="0">
                        <a:solidFill>
                          <a:srgbClr val="000000"/>
                        </a:solidFill>
                        <a:latin typeface="Calibri"/>
                      </a:endParaRPr>
                    </a:p>
                  </a:txBody>
                  <a:tcPr marL="8016" marR="8016" marT="8016" marB="0" anchor="b">
                    <a:lnL w="6350" cap="flat" cmpd="sng" algn="ctr">
                      <a:solidFill>
                        <a:srgbClr val="000000"/>
                      </a:solidFill>
                      <a:prstDash val="dot"/>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a:noFill/>
                    </a:lnB>
                  </a:tcPr>
                </a:tc>
                <a:tc>
                  <a:txBody>
                    <a:bodyPr/>
                    <a:lstStyle/>
                    <a:p>
                      <a:pPr algn="l" fontAlgn="b"/>
                      <a:r>
                        <a:rPr lang="de-DE" sz="800" b="0" i="0" u="none" strike="noStrike" dirty="0">
                          <a:solidFill>
                            <a:srgbClr val="000000"/>
                          </a:solidFill>
                          <a:latin typeface="Calibri"/>
                        </a:rPr>
                        <a:t> </a:t>
                      </a:r>
                    </a:p>
                  </a:txBody>
                  <a:tcPr marL="8016" marR="8016" marT="8016" marB="0" anchor="b">
                    <a:lnL w="6350" cap="flat" cmpd="sng" algn="ctr">
                      <a:solidFill>
                        <a:srgbClr val="000000"/>
                      </a:solidFill>
                      <a:prstDash val="solid"/>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a:noFill/>
                    </a:lnB>
                  </a:tcPr>
                </a:tc>
                <a:tc>
                  <a:txBody>
                    <a:bodyPr/>
                    <a:lstStyle/>
                    <a:p>
                      <a:pPr algn="l" fontAlgn="b"/>
                      <a:r>
                        <a:rPr lang="de-DE" sz="800" b="0" i="0" u="none" strike="noStrike" dirty="0">
                          <a:solidFill>
                            <a:srgbClr val="000000"/>
                          </a:solidFill>
                          <a:latin typeface="Calibri"/>
                        </a:rPr>
                        <a:t> </a:t>
                      </a:r>
                    </a:p>
                  </a:txBody>
                  <a:tcPr marL="8016" marR="8016" marT="8016" marB="0" anchor="b">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a:noFill/>
                    </a:lnB>
                  </a:tcPr>
                </a:tc>
                <a:tc>
                  <a:txBody>
                    <a:bodyPr/>
                    <a:lstStyle/>
                    <a:p>
                      <a:pPr algn="l" fontAlgn="b"/>
                      <a:r>
                        <a:rPr lang="de-DE" sz="800" b="0" i="0" u="none" strike="noStrike" dirty="0">
                          <a:solidFill>
                            <a:srgbClr val="000000"/>
                          </a:solidFill>
                          <a:latin typeface="Calibri"/>
                        </a:rPr>
                        <a:t> </a:t>
                      </a:r>
                    </a:p>
                  </a:txBody>
                  <a:tcPr marL="8016" marR="8016" marT="8016" marB="0" anchor="b">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a:noFill/>
                    </a:lnB>
                  </a:tcPr>
                </a:tc>
                <a:tc>
                  <a:txBody>
                    <a:bodyPr/>
                    <a:lstStyle/>
                    <a:p>
                      <a:pPr algn="l" fontAlgn="b"/>
                      <a:r>
                        <a:rPr lang="de-DE" sz="800" b="0" i="0" u="none" strike="noStrike" dirty="0">
                          <a:solidFill>
                            <a:srgbClr val="000000"/>
                          </a:solidFill>
                          <a:latin typeface="Calibri"/>
                        </a:rPr>
                        <a:t> </a:t>
                      </a:r>
                    </a:p>
                  </a:txBody>
                  <a:tcPr marL="8016" marR="8016" marT="8016" marB="0" anchor="b">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a:noFill/>
                    </a:lnB>
                  </a:tcPr>
                </a:tc>
                <a:tc>
                  <a:txBody>
                    <a:bodyPr/>
                    <a:lstStyle/>
                    <a:p>
                      <a:pPr algn="l" fontAlgn="b"/>
                      <a:endParaRPr lang="de-DE" sz="800" b="0" i="0" u="none" strike="noStrike" dirty="0">
                        <a:solidFill>
                          <a:srgbClr val="000000"/>
                        </a:solidFill>
                        <a:latin typeface="Calibri"/>
                      </a:endParaRPr>
                    </a:p>
                  </a:txBody>
                  <a:tcPr marL="8016" marR="8016" marT="8016" marB="0" anchor="b">
                    <a:lnL w="6350" cap="flat" cmpd="sng" algn="ctr">
                      <a:solidFill>
                        <a:srgbClr val="000000"/>
                      </a:solidFill>
                      <a:prstDash val="dot"/>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a:noFill/>
                    </a:lnB>
                  </a:tcPr>
                </a:tc>
                <a:tc>
                  <a:txBody>
                    <a:bodyPr/>
                    <a:lstStyle/>
                    <a:p>
                      <a:pPr algn="l" fontAlgn="b"/>
                      <a:r>
                        <a:rPr lang="de-DE" sz="800" b="0" i="0" u="none" strike="noStrike" dirty="0">
                          <a:solidFill>
                            <a:srgbClr val="000000"/>
                          </a:solidFill>
                          <a:latin typeface="Calibri"/>
                        </a:rPr>
                        <a:t> </a:t>
                      </a:r>
                    </a:p>
                  </a:txBody>
                  <a:tcPr marL="8016" marR="8016" marT="8016" marB="0" anchor="b">
                    <a:lnL w="6350" cap="flat" cmpd="sng" algn="ctr">
                      <a:solidFill>
                        <a:srgbClr val="000000"/>
                      </a:solidFill>
                      <a:prstDash val="solid"/>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a:noFill/>
                    </a:lnB>
                  </a:tcPr>
                </a:tc>
                <a:tc>
                  <a:txBody>
                    <a:bodyPr/>
                    <a:lstStyle/>
                    <a:p>
                      <a:pPr algn="l" fontAlgn="b"/>
                      <a:r>
                        <a:rPr lang="de-DE" sz="800" b="0" i="0" u="none" strike="noStrike" dirty="0">
                          <a:solidFill>
                            <a:srgbClr val="000000"/>
                          </a:solidFill>
                          <a:latin typeface="Calibri"/>
                        </a:rPr>
                        <a:t> </a:t>
                      </a:r>
                    </a:p>
                  </a:txBody>
                  <a:tcPr marL="8016" marR="8016" marT="8016" marB="0" anchor="b">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a:noFill/>
                    </a:lnB>
                  </a:tcPr>
                </a:tc>
                <a:tc>
                  <a:txBody>
                    <a:bodyPr/>
                    <a:lstStyle/>
                    <a:p>
                      <a:pPr algn="l" fontAlgn="b"/>
                      <a:r>
                        <a:rPr lang="de-DE" sz="800" b="0" i="0" u="none" strike="noStrike" dirty="0">
                          <a:solidFill>
                            <a:srgbClr val="000000"/>
                          </a:solidFill>
                          <a:latin typeface="Calibri"/>
                        </a:rPr>
                        <a:t> </a:t>
                      </a:r>
                    </a:p>
                  </a:txBody>
                  <a:tcPr marL="8016" marR="8016" marT="8016" marB="0" anchor="b">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a:noFill/>
                    </a:lnB>
                  </a:tcPr>
                </a:tc>
                <a:tc>
                  <a:txBody>
                    <a:bodyPr/>
                    <a:lstStyle/>
                    <a:p>
                      <a:pPr algn="l" fontAlgn="b"/>
                      <a:r>
                        <a:rPr lang="de-DE" sz="800" b="0" i="0" u="none" strike="noStrike" dirty="0">
                          <a:solidFill>
                            <a:srgbClr val="000000"/>
                          </a:solidFill>
                          <a:latin typeface="Calibri"/>
                        </a:rPr>
                        <a:t> </a:t>
                      </a:r>
                    </a:p>
                  </a:txBody>
                  <a:tcPr marL="8016" marR="8016" marT="8016" marB="0" anchor="b">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a:noFill/>
                    </a:lnB>
                  </a:tcPr>
                </a:tc>
                <a:tc>
                  <a:txBody>
                    <a:bodyPr/>
                    <a:lstStyle/>
                    <a:p>
                      <a:pPr algn="l" fontAlgn="b"/>
                      <a:endParaRPr lang="de-DE" sz="800" b="0" i="0" u="none" strike="noStrike" dirty="0">
                        <a:solidFill>
                          <a:srgbClr val="000000"/>
                        </a:solidFill>
                        <a:latin typeface="Calibri"/>
                      </a:endParaRPr>
                    </a:p>
                  </a:txBody>
                  <a:tcPr marL="8016" marR="8016" marT="8016" marB="0" anchor="b">
                    <a:lnL w="6350" cap="flat" cmpd="sng" algn="ctr">
                      <a:solidFill>
                        <a:srgbClr val="000000"/>
                      </a:solidFill>
                      <a:prstDash val="dot"/>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a:noFill/>
                    </a:lnB>
                  </a:tcPr>
                </a:tc>
                <a:tc>
                  <a:txBody>
                    <a:bodyPr/>
                    <a:lstStyle/>
                    <a:p>
                      <a:pPr algn="l" fontAlgn="b"/>
                      <a:r>
                        <a:rPr lang="de-DE" sz="800" b="0" i="0" u="none" strike="noStrike" dirty="0">
                          <a:solidFill>
                            <a:srgbClr val="000000"/>
                          </a:solidFill>
                          <a:latin typeface="Calibri"/>
                        </a:rPr>
                        <a:t> </a:t>
                      </a:r>
                    </a:p>
                  </a:txBody>
                  <a:tcPr marL="8016" marR="8016" marT="8016" marB="0" anchor="b">
                    <a:lnL w="6350" cap="flat" cmpd="sng" algn="ctr">
                      <a:solidFill>
                        <a:srgbClr val="000000"/>
                      </a:solidFill>
                      <a:prstDash val="solid"/>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a:noFill/>
                    </a:lnB>
                  </a:tcPr>
                </a:tc>
                <a:tc>
                  <a:txBody>
                    <a:bodyPr/>
                    <a:lstStyle/>
                    <a:p>
                      <a:pPr algn="l" fontAlgn="b"/>
                      <a:r>
                        <a:rPr lang="de-DE" sz="800" b="0" i="0" u="none" strike="noStrike" dirty="0">
                          <a:solidFill>
                            <a:srgbClr val="000000"/>
                          </a:solidFill>
                          <a:latin typeface="Calibri"/>
                        </a:rPr>
                        <a:t> </a:t>
                      </a:r>
                    </a:p>
                  </a:txBody>
                  <a:tcPr marL="8016" marR="8016" marT="8016" marB="0" anchor="b">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a:noFill/>
                    </a:lnB>
                  </a:tcPr>
                </a:tc>
                <a:tc>
                  <a:txBody>
                    <a:bodyPr/>
                    <a:lstStyle/>
                    <a:p>
                      <a:pPr algn="l" fontAlgn="b"/>
                      <a:r>
                        <a:rPr lang="de-DE" sz="800" b="0" i="0" u="none" strike="noStrike" dirty="0">
                          <a:solidFill>
                            <a:srgbClr val="000000"/>
                          </a:solidFill>
                          <a:latin typeface="Calibri"/>
                        </a:rPr>
                        <a:t> </a:t>
                      </a:r>
                    </a:p>
                  </a:txBody>
                  <a:tcPr marL="8016" marR="8016" marT="8016" marB="0" anchor="b">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a:noFill/>
                    </a:lnB>
                  </a:tcPr>
                </a:tc>
                <a:tc>
                  <a:txBody>
                    <a:bodyPr/>
                    <a:lstStyle/>
                    <a:p>
                      <a:pPr algn="l" fontAlgn="b"/>
                      <a:r>
                        <a:rPr lang="de-DE" sz="800" b="0" i="0" u="none" strike="noStrike" dirty="0">
                          <a:solidFill>
                            <a:srgbClr val="000000"/>
                          </a:solidFill>
                          <a:latin typeface="Calibri"/>
                        </a:rPr>
                        <a:t> </a:t>
                      </a:r>
                    </a:p>
                  </a:txBody>
                  <a:tcPr marL="8016" marR="8016" marT="8016" marB="0" anchor="b">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a:noFill/>
                    </a:lnB>
                  </a:tcPr>
                </a:tc>
                <a:tc>
                  <a:txBody>
                    <a:bodyPr/>
                    <a:lstStyle/>
                    <a:p>
                      <a:pPr algn="l" fontAlgn="b"/>
                      <a:endParaRPr lang="de-DE" sz="800" b="0" i="0" u="none" strike="noStrike" dirty="0">
                        <a:solidFill>
                          <a:srgbClr val="000000"/>
                        </a:solidFill>
                        <a:latin typeface="Calibri"/>
                      </a:endParaRPr>
                    </a:p>
                  </a:txBody>
                  <a:tcPr marL="8016" marR="8016" marT="8016" marB="0" anchor="b">
                    <a:lnL w="6350" cap="flat" cmpd="sng" algn="ctr">
                      <a:solidFill>
                        <a:srgbClr val="000000"/>
                      </a:solidFill>
                      <a:prstDash val="dot"/>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a:noFill/>
                    </a:lnB>
                  </a:tcPr>
                </a:tc>
                <a:tc>
                  <a:txBody>
                    <a:bodyPr/>
                    <a:lstStyle/>
                    <a:p>
                      <a:pPr algn="l" fontAlgn="b"/>
                      <a:r>
                        <a:rPr lang="de-DE" sz="800" b="0" i="0" u="none" strike="noStrike" dirty="0">
                          <a:solidFill>
                            <a:srgbClr val="000000"/>
                          </a:solidFill>
                          <a:latin typeface="Calibri"/>
                        </a:rPr>
                        <a:t> </a:t>
                      </a:r>
                    </a:p>
                  </a:txBody>
                  <a:tcPr marL="8016" marR="8016" marT="8016" marB="0" anchor="b">
                    <a:lnL w="6350" cap="flat" cmpd="sng" algn="ctr">
                      <a:solidFill>
                        <a:srgbClr val="000000"/>
                      </a:solidFill>
                      <a:prstDash val="solid"/>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a:noFill/>
                    </a:lnB>
                  </a:tcPr>
                </a:tc>
                <a:tc>
                  <a:txBody>
                    <a:bodyPr/>
                    <a:lstStyle/>
                    <a:p>
                      <a:pPr algn="l" fontAlgn="b"/>
                      <a:r>
                        <a:rPr lang="de-DE" sz="800" b="0" i="0" u="none" strike="noStrike" dirty="0">
                          <a:solidFill>
                            <a:srgbClr val="000000"/>
                          </a:solidFill>
                          <a:latin typeface="Calibri"/>
                        </a:rPr>
                        <a:t> </a:t>
                      </a:r>
                    </a:p>
                  </a:txBody>
                  <a:tcPr marL="8016" marR="8016" marT="8016" marB="0" anchor="b">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a:noFill/>
                    </a:lnB>
                  </a:tcPr>
                </a:tc>
                <a:tc>
                  <a:txBody>
                    <a:bodyPr/>
                    <a:lstStyle/>
                    <a:p>
                      <a:pPr algn="l" fontAlgn="b"/>
                      <a:r>
                        <a:rPr lang="de-DE" sz="800" b="0" i="0" u="none" strike="noStrike" dirty="0">
                          <a:solidFill>
                            <a:srgbClr val="000000"/>
                          </a:solidFill>
                          <a:latin typeface="Calibri"/>
                        </a:rPr>
                        <a:t> </a:t>
                      </a:r>
                    </a:p>
                  </a:txBody>
                  <a:tcPr marL="8016" marR="8016" marT="8016" marB="0" anchor="b">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a:noFill/>
                    </a:lnB>
                  </a:tcPr>
                </a:tc>
                <a:tc>
                  <a:txBody>
                    <a:bodyPr/>
                    <a:lstStyle/>
                    <a:p>
                      <a:pPr algn="l" fontAlgn="b"/>
                      <a:r>
                        <a:rPr lang="de-DE" sz="800" b="0" i="0" u="none" strike="noStrike" dirty="0">
                          <a:solidFill>
                            <a:srgbClr val="000000"/>
                          </a:solidFill>
                          <a:latin typeface="Calibri"/>
                        </a:rPr>
                        <a:t> </a:t>
                      </a:r>
                    </a:p>
                  </a:txBody>
                  <a:tcPr marL="8016" marR="8016" marT="8016" marB="0" anchor="b">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a:noFill/>
                    </a:lnB>
                  </a:tcPr>
                </a:tc>
                <a:tc>
                  <a:txBody>
                    <a:bodyPr/>
                    <a:lstStyle/>
                    <a:p>
                      <a:pPr algn="l" fontAlgn="b"/>
                      <a:r>
                        <a:rPr lang="de-DE" sz="800" b="0" i="0" u="none" strike="noStrike" dirty="0">
                          <a:solidFill>
                            <a:srgbClr val="000000"/>
                          </a:solidFill>
                          <a:latin typeface="Calibri"/>
                        </a:rPr>
                        <a:t> </a:t>
                      </a:r>
                    </a:p>
                  </a:txBody>
                  <a:tcPr marL="8016" marR="8016" marT="8016" marB="0" anchor="b">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a:noFill/>
                    </a:lnB>
                  </a:tcPr>
                </a:tc>
                <a:tc>
                  <a:txBody>
                    <a:bodyPr/>
                    <a:lstStyle/>
                    <a:p>
                      <a:pPr algn="l" fontAlgn="b"/>
                      <a:r>
                        <a:rPr lang="de-DE" sz="800" b="0" i="0" u="none" strike="noStrike" dirty="0">
                          <a:solidFill>
                            <a:srgbClr val="000000"/>
                          </a:solidFill>
                          <a:latin typeface="Calibri"/>
                        </a:rPr>
                        <a:t> </a:t>
                      </a:r>
                    </a:p>
                  </a:txBody>
                  <a:tcPr marL="8016" marR="8016" marT="8016" marB="0" anchor="b">
                    <a:lnL w="6350" cap="flat" cmpd="sng" algn="ctr">
                      <a:solidFill>
                        <a:srgbClr val="000000"/>
                      </a:solidFill>
                      <a:prstDash val="dot"/>
                      <a:round/>
                      <a:headEnd type="none" w="med" len="med"/>
                      <a:tailEnd type="none" w="med" len="med"/>
                    </a:lnL>
                    <a:lnR w="6350" cap="flat" cmpd="sng" algn="ctr">
                      <a:solidFill>
                        <a:srgbClr val="000000"/>
                      </a:solidFill>
                      <a:prstDash val="solid"/>
                      <a:round/>
                      <a:headEnd type="none" w="med" len="med"/>
                      <a:tailEnd type="none" w="med" len="med"/>
                    </a:lnR>
                    <a:lnT>
                      <a:noFill/>
                    </a:lnT>
                    <a:lnB>
                      <a:noFill/>
                    </a:lnB>
                  </a:tcPr>
                </a:tc>
                <a:tc>
                  <a:txBody>
                    <a:bodyPr/>
                    <a:lstStyle/>
                    <a:p>
                      <a:pPr algn="l" fontAlgn="b"/>
                      <a:endParaRPr lang="de-DE" sz="800" b="0" i="0" u="none" strike="noStrike" dirty="0">
                        <a:solidFill>
                          <a:srgbClr val="000000"/>
                        </a:solidFill>
                        <a:latin typeface="Calibri"/>
                      </a:endParaRPr>
                    </a:p>
                  </a:txBody>
                  <a:tcPr marL="8016" marR="8016" marT="8016" marB="0" anchor="b">
                    <a:lnL w="6350" cap="flat" cmpd="sng" algn="ctr">
                      <a:solidFill>
                        <a:srgbClr val="000000"/>
                      </a:solidFill>
                      <a:prstDash val="solid"/>
                      <a:round/>
                      <a:headEnd type="none" w="med" len="med"/>
                      <a:tailEnd type="none" w="med" len="med"/>
                    </a:lnL>
                    <a:lnR>
                      <a:noFill/>
                    </a:lnR>
                    <a:lnT w="6350" cap="flat" cmpd="sng" algn="ctr">
                      <a:solidFill>
                        <a:srgbClr val="000000"/>
                      </a:solidFill>
                      <a:prstDash val="dot"/>
                      <a:round/>
                      <a:headEnd type="none" w="med" len="med"/>
                      <a:tailEnd type="none" w="med" len="med"/>
                    </a:lnT>
                    <a:lnB>
                      <a:noFill/>
                    </a:lnB>
                  </a:tcPr>
                </a:tc>
                <a:tc>
                  <a:txBody>
                    <a:bodyPr/>
                    <a:lstStyle/>
                    <a:p>
                      <a:pPr algn="l" fontAlgn="ctr"/>
                      <a:r>
                        <a:rPr lang="de-DE" sz="800" b="0" i="0" u="none" strike="noStrike" dirty="0">
                          <a:solidFill>
                            <a:srgbClr val="000000"/>
                          </a:solidFill>
                          <a:latin typeface="Calibri"/>
                        </a:rPr>
                        <a:t> </a:t>
                      </a:r>
                    </a:p>
                  </a:txBody>
                  <a:tcPr marL="8016" marR="8016" marT="8016" marB="0" anchor="ctr">
                    <a:lnL>
                      <a:noFill/>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a:noFill/>
                    </a:lnB>
                  </a:tcPr>
                </a:tc>
                <a:tc>
                  <a:txBody>
                    <a:bodyPr/>
                    <a:lstStyle/>
                    <a:p>
                      <a:pPr algn="l" fontAlgn="ctr"/>
                      <a:endParaRPr lang="de-DE" sz="800" b="0" i="0" u="none" strike="noStrike" dirty="0">
                        <a:solidFill>
                          <a:srgbClr val="000000"/>
                        </a:solidFill>
                        <a:latin typeface="Calibri"/>
                      </a:endParaRPr>
                    </a:p>
                  </a:txBody>
                  <a:tcPr marL="8016" marR="8016" marT="8016" marB="0" anchor="ctr">
                    <a:lnL w="6350" cap="flat" cmpd="sng" algn="ctr">
                      <a:solidFill>
                        <a:srgbClr val="000000"/>
                      </a:solidFill>
                      <a:prstDash val="solid"/>
                      <a:round/>
                      <a:headEnd type="none" w="med" len="med"/>
                      <a:tailEnd type="none" w="med" len="med"/>
                    </a:lnL>
                    <a:lnR>
                      <a:noFill/>
                    </a:lnR>
                    <a:lnT w="6350" cap="flat" cmpd="sng" algn="ctr">
                      <a:solidFill>
                        <a:srgbClr val="000000"/>
                      </a:solidFill>
                      <a:prstDash val="dot"/>
                      <a:round/>
                      <a:headEnd type="none" w="med" len="med"/>
                      <a:tailEnd type="none" w="med" len="med"/>
                    </a:lnT>
                    <a:lnB>
                      <a:noFill/>
                    </a:lnB>
                  </a:tcPr>
                </a:tc>
                <a:tc>
                  <a:txBody>
                    <a:bodyPr/>
                    <a:lstStyle/>
                    <a:p>
                      <a:pPr algn="l" fontAlgn="ctr"/>
                      <a:r>
                        <a:rPr lang="de-DE" sz="800" b="0" i="0" u="none" strike="noStrike" dirty="0">
                          <a:solidFill>
                            <a:srgbClr val="000000"/>
                          </a:solidFill>
                          <a:latin typeface="Calibri"/>
                        </a:rPr>
                        <a:t> </a:t>
                      </a:r>
                    </a:p>
                  </a:txBody>
                  <a:tcPr marL="8016" marR="8016" marT="8016" marB="0" anchor="ctr">
                    <a:lnL>
                      <a:noFill/>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a:noFill/>
                    </a:lnB>
                  </a:tcPr>
                </a:tc>
              </a:tr>
              <a:tr h="187545">
                <a:tc>
                  <a:txBody>
                    <a:bodyPr/>
                    <a:lstStyle/>
                    <a:p>
                      <a:pPr algn="l" fontAlgn="ctr"/>
                      <a:r>
                        <a:rPr lang="ru-RU" sz="1000" b="0" i="0" u="none" strike="noStrike" dirty="0" smtClean="0">
                          <a:solidFill>
                            <a:srgbClr val="000000"/>
                          </a:solidFill>
                          <a:latin typeface="Calibri"/>
                        </a:rPr>
                        <a:t>Ирландия</a:t>
                      </a:r>
                      <a:endParaRPr lang="de-DE" sz="1000" b="0" i="0" u="none" strike="noStrike" dirty="0">
                        <a:solidFill>
                          <a:srgbClr val="000000"/>
                        </a:solidFill>
                        <a:latin typeface="Calibri"/>
                      </a:endParaRPr>
                    </a:p>
                  </a:txBody>
                  <a:tcPr marL="8016" marR="8016" marT="8016" marB="0" anchor="ctr">
                    <a:lnL>
                      <a:noFill/>
                    </a:lnL>
                    <a:lnR w="6350" cap="flat" cmpd="sng" algn="ctr">
                      <a:solidFill>
                        <a:srgbClr val="000000"/>
                      </a:solidFill>
                      <a:prstDash val="solid"/>
                      <a:round/>
                      <a:headEnd type="none" w="med" len="med"/>
                      <a:tailEnd type="none" w="med" len="med"/>
                    </a:lnR>
                    <a:lnT>
                      <a:noFill/>
                    </a:lnT>
                    <a:lnB w="6350" cap="flat" cmpd="sng" algn="ctr">
                      <a:solidFill>
                        <a:srgbClr val="000000"/>
                      </a:solidFill>
                      <a:prstDash val="dot"/>
                      <a:round/>
                      <a:headEnd type="none" w="med" len="med"/>
                      <a:tailEnd type="none" w="med" len="med"/>
                    </a:lnB>
                  </a:tcPr>
                </a:tc>
                <a:tc>
                  <a:txBody>
                    <a:bodyPr/>
                    <a:lstStyle/>
                    <a:p>
                      <a:pPr algn="l" fontAlgn="b"/>
                      <a:r>
                        <a:rPr lang="de-DE" sz="800" b="0" i="0" u="none" strike="noStrike" dirty="0">
                          <a:solidFill>
                            <a:srgbClr val="000000"/>
                          </a:solidFill>
                          <a:latin typeface="Calibri"/>
                        </a:rPr>
                        <a:t> </a:t>
                      </a:r>
                    </a:p>
                  </a:txBody>
                  <a:tcPr marL="8016" marR="8016" marT="8016" marB="0" anchor="b">
                    <a:lnL w="6350" cap="flat" cmpd="sng" algn="ctr">
                      <a:solidFill>
                        <a:srgbClr val="000000"/>
                      </a:solidFill>
                      <a:prstDash val="solid"/>
                      <a:round/>
                      <a:headEnd type="none" w="med" len="med"/>
                      <a:tailEnd type="none" w="med" len="med"/>
                    </a:lnL>
                    <a:lnR w="6350" cap="flat" cmpd="sng" algn="ctr">
                      <a:solidFill>
                        <a:srgbClr val="000000"/>
                      </a:solidFill>
                      <a:prstDash val="dot"/>
                      <a:round/>
                      <a:headEnd type="none" w="med" len="med"/>
                      <a:tailEnd type="none" w="med" len="med"/>
                    </a:lnR>
                    <a:lnT>
                      <a:noFill/>
                    </a:lnT>
                    <a:lnB w="6350" cap="flat" cmpd="sng" algn="ctr">
                      <a:solidFill>
                        <a:srgbClr val="000000"/>
                      </a:solidFill>
                      <a:prstDash val="dot"/>
                      <a:round/>
                      <a:headEnd type="none" w="med" len="med"/>
                      <a:tailEnd type="none" w="med" len="med"/>
                    </a:lnB>
                  </a:tcPr>
                </a:tc>
                <a:tc>
                  <a:txBody>
                    <a:bodyPr/>
                    <a:lstStyle/>
                    <a:p>
                      <a:pPr algn="l" fontAlgn="b"/>
                      <a:r>
                        <a:rPr lang="de-DE" sz="800" b="0" i="0" u="none" strike="noStrike" dirty="0">
                          <a:solidFill>
                            <a:srgbClr val="000000"/>
                          </a:solidFill>
                          <a:latin typeface="Calibri"/>
                        </a:rPr>
                        <a:t> </a:t>
                      </a:r>
                    </a:p>
                  </a:txBody>
                  <a:tcPr marL="8016" marR="8016" marT="8016" marB="0" anchor="b">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a:noFill/>
                    </a:lnT>
                    <a:lnB w="6350" cap="flat" cmpd="sng" algn="ctr">
                      <a:solidFill>
                        <a:srgbClr val="000000"/>
                      </a:solidFill>
                      <a:prstDash val="dot"/>
                      <a:round/>
                      <a:headEnd type="none" w="med" len="med"/>
                      <a:tailEnd type="none" w="med" len="med"/>
                    </a:lnB>
                  </a:tcPr>
                </a:tc>
                <a:tc>
                  <a:txBody>
                    <a:bodyPr/>
                    <a:lstStyle/>
                    <a:p>
                      <a:pPr algn="l" fontAlgn="b"/>
                      <a:r>
                        <a:rPr lang="de-DE" sz="800" b="0" i="0" u="none" strike="noStrike" dirty="0">
                          <a:solidFill>
                            <a:srgbClr val="000000"/>
                          </a:solidFill>
                          <a:latin typeface="Calibri"/>
                        </a:rPr>
                        <a:t> </a:t>
                      </a:r>
                    </a:p>
                  </a:txBody>
                  <a:tcPr marL="8016" marR="8016" marT="8016" marB="0" anchor="b">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a:noFill/>
                    </a:lnT>
                    <a:lnB w="6350" cap="flat" cmpd="sng" algn="ctr">
                      <a:solidFill>
                        <a:srgbClr val="000000"/>
                      </a:solidFill>
                      <a:prstDash val="dot"/>
                      <a:round/>
                      <a:headEnd type="none" w="med" len="med"/>
                      <a:tailEnd type="none" w="med" len="med"/>
                    </a:lnB>
                  </a:tcPr>
                </a:tc>
                <a:tc>
                  <a:txBody>
                    <a:bodyPr/>
                    <a:lstStyle/>
                    <a:p>
                      <a:pPr algn="l" fontAlgn="b"/>
                      <a:r>
                        <a:rPr lang="de-DE" sz="800" b="0" i="0" u="none" strike="noStrike" dirty="0">
                          <a:solidFill>
                            <a:srgbClr val="000000"/>
                          </a:solidFill>
                          <a:latin typeface="Calibri"/>
                        </a:rPr>
                        <a:t> </a:t>
                      </a:r>
                    </a:p>
                  </a:txBody>
                  <a:tcPr marL="8016" marR="8016" marT="8016" marB="0" anchor="b">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a:noFill/>
                    </a:lnT>
                    <a:lnB w="6350" cap="flat" cmpd="sng" algn="ctr">
                      <a:solidFill>
                        <a:srgbClr val="000000"/>
                      </a:solidFill>
                      <a:prstDash val="dot"/>
                      <a:round/>
                      <a:headEnd type="none" w="med" len="med"/>
                      <a:tailEnd type="none" w="med" len="med"/>
                    </a:lnB>
                  </a:tcPr>
                </a:tc>
                <a:tc>
                  <a:txBody>
                    <a:bodyPr/>
                    <a:lstStyle/>
                    <a:p>
                      <a:pPr algn="l" fontAlgn="b"/>
                      <a:r>
                        <a:rPr lang="de-DE" sz="800" b="0" i="0" u="none" strike="noStrike" dirty="0">
                          <a:solidFill>
                            <a:srgbClr val="000000"/>
                          </a:solidFill>
                          <a:latin typeface="Calibri"/>
                        </a:rPr>
                        <a:t> </a:t>
                      </a:r>
                    </a:p>
                  </a:txBody>
                  <a:tcPr marL="8016" marR="8016" marT="8016" marB="0" anchor="b">
                    <a:lnL w="6350" cap="flat" cmpd="sng" algn="ctr">
                      <a:solidFill>
                        <a:srgbClr val="000000"/>
                      </a:solidFill>
                      <a:prstDash val="dot"/>
                      <a:round/>
                      <a:headEnd type="none" w="med" len="med"/>
                      <a:tailEnd type="none" w="med" len="med"/>
                    </a:lnL>
                    <a:lnR w="6350" cap="flat" cmpd="sng" algn="ctr">
                      <a:solidFill>
                        <a:srgbClr val="000000"/>
                      </a:solidFill>
                      <a:prstDash val="solid"/>
                      <a:round/>
                      <a:headEnd type="none" w="med" len="med"/>
                      <a:tailEnd type="none" w="med" len="med"/>
                    </a:lnR>
                    <a:lnT>
                      <a:noFill/>
                    </a:lnT>
                    <a:lnB w="6350" cap="flat" cmpd="sng" algn="ctr">
                      <a:solidFill>
                        <a:srgbClr val="000000"/>
                      </a:solidFill>
                      <a:prstDash val="dot"/>
                      <a:round/>
                      <a:headEnd type="none" w="med" len="med"/>
                      <a:tailEnd type="none" w="med" len="med"/>
                    </a:lnB>
                  </a:tcPr>
                </a:tc>
                <a:tc>
                  <a:txBody>
                    <a:bodyPr/>
                    <a:lstStyle/>
                    <a:p>
                      <a:pPr algn="l" fontAlgn="b"/>
                      <a:r>
                        <a:rPr lang="de-DE" sz="800" b="0" i="0" u="none" strike="noStrike" dirty="0">
                          <a:solidFill>
                            <a:srgbClr val="000000"/>
                          </a:solidFill>
                          <a:latin typeface="Calibri"/>
                        </a:rPr>
                        <a:t> </a:t>
                      </a:r>
                    </a:p>
                  </a:txBody>
                  <a:tcPr marL="8016" marR="8016" marT="8016" marB="0" anchor="b">
                    <a:lnL w="6350" cap="flat" cmpd="sng" algn="ctr">
                      <a:solidFill>
                        <a:srgbClr val="000000"/>
                      </a:solidFill>
                      <a:prstDash val="solid"/>
                      <a:round/>
                      <a:headEnd type="none" w="med" len="med"/>
                      <a:tailEnd type="none" w="med" len="med"/>
                    </a:lnL>
                    <a:lnR w="6350" cap="flat" cmpd="sng" algn="ctr">
                      <a:solidFill>
                        <a:srgbClr val="000000"/>
                      </a:solidFill>
                      <a:prstDash val="dot"/>
                      <a:round/>
                      <a:headEnd type="none" w="med" len="med"/>
                      <a:tailEnd type="none" w="med" len="med"/>
                    </a:lnR>
                    <a:lnT>
                      <a:noFill/>
                    </a:lnT>
                    <a:lnB w="6350" cap="flat" cmpd="sng" algn="ctr">
                      <a:solidFill>
                        <a:srgbClr val="000000"/>
                      </a:solidFill>
                      <a:prstDash val="dot"/>
                      <a:round/>
                      <a:headEnd type="none" w="med" len="med"/>
                      <a:tailEnd type="none" w="med" len="med"/>
                    </a:lnB>
                  </a:tcPr>
                </a:tc>
                <a:tc>
                  <a:txBody>
                    <a:bodyPr/>
                    <a:lstStyle/>
                    <a:p>
                      <a:pPr algn="l" fontAlgn="b"/>
                      <a:r>
                        <a:rPr lang="de-DE" sz="800" b="0" i="0" u="none" strike="noStrike" dirty="0">
                          <a:solidFill>
                            <a:srgbClr val="000000"/>
                          </a:solidFill>
                          <a:latin typeface="Calibri"/>
                        </a:rPr>
                        <a:t> </a:t>
                      </a:r>
                    </a:p>
                  </a:txBody>
                  <a:tcPr marL="8016" marR="8016" marT="8016" marB="0" anchor="b">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a:noFill/>
                    </a:lnT>
                    <a:lnB w="6350" cap="flat" cmpd="sng" algn="ctr">
                      <a:solidFill>
                        <a:srgbClr val="000000"/>
                      </a:solidFill>
                      <a:prstDash val="dot"/>
                      <a:round/>
                      <a:headEnd type="none" w="med" len="med"/>
                      <a:tailEnd type="none" w="med" len="med"/>
                    </a:lnB>
                  </a:tcPr>
                </a:tc>
                <a:tc>
                  <a:txBody>
                    <a:bodyPr/>
                    <a:lstStyle/>
                    <a:p>
                      <a:pPr algn="l" fontAlgn="b"/>
                      <a:r>
                        <a:rPr lang="de-DE" sz="800" b="0" i="0" u="none" strike="noStrike" dirty="0">
                          <a:solidFill>
                            <a:srgbClr val="000000"/>
                          </a:solidFill>
                          <a:latin typeface="Calibri"/>
                        </a:rPr>
                        <a:t> </a:t>
                      </a:r>
                    </a:p>
                  </a:txBody>
                  <a:tcPr marL="8016" marR="8016" marT="8016" marB="0" anchor="b">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a:noFill/>
                    </a:lnT>
                    <a:lnB w="6350" cap="flat" cmpd="sng" algn="ctr">
                      <a:solidFill>
                        <a:srgbClr val="000000"/>
                      </a:solidFill>
                      <a:prstDash val="dot"/>
                      <a:round/>
                      <a:headEnd type="none" w="med" len="med"/>
                      <a:tailEnd type="none" w="med" len="med"/>
                    </a:lnB>
                  </a:tcPr>
                </a:tc>
                <a:tc>
                  <a:txBody>
                    <a:bodyPr/>
                    <a:lstStyle/>
                    <a:p>
                      <a:pPr algn="l" fontAlgn="b"/>
                      <a:r>
                        <a:rPr lang="de-DE" sz="800" b="0" i="0" u="none" strike="noStrike" dirty="0">
                          <a:solidFill>
                            <a:srgbClr val="000000"/>
                          </a:solidFill>
                          <a:latin typeface="Calibri"/>
                        </a:rPr>
                        <a:t> </a:t>
                      </a:r>
                    </a:p>
                  </a:txBody>
                  <a:tcPr marL="8016" marR="8016" marT="8016" marB="0" anchor="b">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a:noFill/>
                    </a:lnT>
                    <a:lnB w="6350" cap="flat" cmpd="sng" algn="ctr">
                      <a:solidFill>
                        <a:srgbClr val="000000"/>
                      </a:solidFill>
                      <a:prstDash val="dot"/>
                      <a:round/>
                      <a:headEnd type="none" w="med" len="med"/>
                      <a:tailEnd type="none" w="med" len="med"/>
                    </a:lnB>
                  </a:tcPr>
                </a:tc>
                <a:tc>
                  <a:txBody>
                    <a:bodyPr/>
                    <a:lstStyle/>
                    <a:p>
                      <a:pPr algn="l" fontAlgn="b"/>
                      <a:r>
                        <a:rPr lang="de-DE" sz="800" b="0" i="0" u="none" strike="noStrike" dirty="0">
                          <a:solidFill>
                            <a:srgbClr val="000000"/>
                          </a:solidFill>
                          <a:latin typeface="Calibri"/>
                        </a:rPr>
                        <a:t> </a:t>
                      </a:r>
                    </a:p>
                  </a:txBody>
                  <a:tcPr marL="8016" marR="8016" marT="8016" marB="0" anchor="b">
                    <a:lnL w="6350" cap="flat" cmpd="sng" algn="ctr">
                      <a:solidFill>
                        <a:srgbClr val="000000"/>
                      </a:solidFill>
                      <a:prstDash val="dot"/>
                      <a:round/>
                      <a:headEnd type="none" w="med" len="med"/>
                      <a:tailEnd type="none" w="med" len="med"/>
                    </a:lnL>
                    <a:lnR w="6350" cap="flat" cmpd="sng" algn="ctr">
                      <a:solidFill>
                        <a:srgbClr val="000000"/>
                      </a:solidFill>
                      <a:prstDash val="solid"/>
                      <a:round/>
                      <a:headEnd type="none" w="med" len="med"/>
                      <a:tailEnd type="none" w="med" len="med"/>
                    </a:lnR>
                    <a:lnT>
                      <a:noFill/>
                    </a:lnT>
                    <a:lnB w="6350" cap="flat" cmpd="sng" algn="ctr">
                      <a:solidFill>
                        <a:srgbClr val="000000"/>
                      </a:solidFill>
                      <a:prstDash val="dot"/>
                      <a:round/>
                      <a:headEnd type="none" w="med" len="med"/>
                      <a:tailEnd type="none" w="med" len="med"/>
                    </a:lnB>
                  </a:tcPr>
                </a:tc>
                <a:tc>
                  <a:txBody>
                    <a:bodyPr/>
                    <a:lstStyle/>
                    <a:p>
                      <a:pPr algn="l" fontAlgn="b"/>
                      <a:r>
                        <a:rPr lang="de-DE" sz="800" b="0" i="0" u="none" strike="noStrike" dirty="0">
                          <a:solidFill>
                            <a:srgbClr val="000000"/>
                          </a:solidFill>
                          <a:latin typeface="Calibri"/>
                        </a:rPr>
                        <a:t> </a:t>
                      </a:r>
                    </a:p>
                  </a:txBody>
                  <a:tcPr marL="8016" marR="8016" marT="8016" marB="0" anchor="b">
                    <a:lnL w="6350" cap="flat" cmpd="sng" algn="ctr">
                      <a:solidFill>
                        <a:srgbClr val="000000"/>
                      </a:solidFill>
                      <a:prstDash val="solid"/>
                      <a:round/>
                      <a:headEnd type="none" w="med" len="med"/>
                      <a:tailEnd type="none" w="med" len="med"/>
                    </a:lnL>
                    <a:lnR w="6350" cap="flat" cmpd="sng" algn="ctr">
                      <a:solidFill>
                        <a:srgbClr val="000000"/>
                      </a:solidFill>
                      <a:prstDash val="dot"/>
                      <a:round/>
                      <a:headEnd type="none" w="med" len="med"/>
                      <a:tailEnd type="none" w="med" len="med"/>
                    </a:lnR>
                    <a:lnT>
                      <a:noFill/>
                    </a:lnT>
                    <a:lnB w="6350" cap="flat" cmpd="sng" algn="ctr">
                      <a:solidFill>
                        <a:srgbClr val="000000"/>
                      </a:solidFill>
                      <a:prstDash val="dot"/>
                      <a:round/>
                      <a:headEnd type="none" w="med" len="med"/>
                      <a:tailEnd type="none" w="med" len="med"/>
                    </a:lnB>
                  </a:tcPr>
                </a:tc>
                <a:tc>
                  <a:txBody>
                    <a:bodyPr/>
                    <a:lstStyle/>
                    <a:p>
                      <a:pPr algn="l" fontAlgn="b"/>
                      <a:r>
                        <a:rPr lang="de-DE" sz="800" b="0" i="0" u="none" strike="noStrike" dirty="0">
                          <a:solidFill>
                            <a:srgbClr val="000000"/>
                          </a:solidFill>
                          <a:latin typeface="Calibri"/>
                        </a:rPr>
                        <a:t> </a:t>
                      </a:r>
                    </a:p>
                  </a:txBody>
                  <a:tcPr marL="8016" marR="8016" marT="8016" marB="0" anchor="b">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a:noFill/>
                    </a:lnT>
                    <a:lnB w="6350" cap="flat" cmpd="sng" algn="ctr">
                      <a:solidFill>
                        <a:srgbClr val="000000"/>
                      </a:solidFill>
                      <a:prstDash val="dot"/>
                      <a:round/>
                      <a:headEnd type="none" w="med" len="med"/>
                      <a:tailEnd type="none" w="med" len="med"/>
                    </a:lnB>
                  </a:tcPr>
                </a:tc>
                <a:tc>
                  <a:txBody>
                    <a:bodyPr/>
                    <a:lstStyle/>
                    <a:p>
                      <a:pPr algn="l" fontAlgn="b"/>
                      <a:r>
                        <a:rPr lang="de-DE" sz="800" b="0" i="0" u="none" strike="noStrike" dirty="0">
                          <a:solidFill>
                            <a:srgbClr val="000000"/>
                          </a:solidFill>
                          <a:latin typeface="Calibri"/>
                        </a:rPr>
                        <a:t> </a:t>
                      </a:r>
                    </a:p>
                  </a:txBody>
                  <a:tcPr marL="8016" marR="8016" marT="8016" marB="0" anchor="b">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a:noFill/>
                    </a:lnT>
                    <a:lnB w="6350" cap="flat" cmpd="sng" algn="ctr">
                      <a:solidFill>
                        <a:srgbClr val="000000"/>
                      </a:solidFill>
                      <a:prstDash val="dot"/>
                      <a:round/>
                      <a:headEnd type="none" w="med" len="med"/>
                      <a:tailEnd type="none" w="med" len="med"/>
                    </a:lnB>
                    <a:pattFill prst="pct50">
                      <a:fgClr>
                        <a:srgbClr val="000000"/>
                      </a:fgClr>
                      <a:bgClr>
                        <a:srgbClr val="FFFFFF"/>
                      </a:bgClr>
                    </a:pattFill>
                  </a:tcPr>
                </a:tc>
                <a:tc>
                  <a:txBody>
                    <a:bodyPr/>
                    <a:lstStyle/>
                    <a:p>
                      <a:pPr algn="l" fontAlgn="b"/>
                      <a:r>
                        <a:rPr lang="de-DE" sz="800" b="0" i="0" u="none" strike="noStrike" dirty="0">
                          <a:solidFill>
                            <a:srgbClr val="000000"/>
                          </a:solidFill>
                          <a:latin typeface="Calibri"/>
                        </a:rPr>
                        <a:t> </a:t>
                      </a:r>
                    </a:p>
                  </a:txBody>
                  <a:tcPr marL="8016" marR="8016" marT="8016" marB="0" anchor="b">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a:noFill/>
                    </a:lnT>
                    <a:lnB w="6350" cap="flat" cmpd="sng" algn="ctr">
                      <a:solidFill>
                        <a:srgbClr val="000000"/>
                      </a:solidFill>
                      <a:prstDash val="dot"/>
                      <a:round/>
                      <a:headEnd type="none" w="med" len="med"/>
                      <a:tailEnd type="none" w="med" len="med"/>
                    </a:lnB>
                    <a:pattFill prst="pct75">
                      <a:fgClr>
                        <a:srgbClr val="000000"/>
                      </a:fgClr>
                      <a:bgClr>
                        <a:srgbClr val="FFFFFF"/>
                      </a:bgClr>
                    </a:pattFill>
                  </a:tcPr>
                </a:tc>
                <a:tc>
                  <a:txBody>
                    <a:bodyPr/>
                    <a:lstStyle/>
                    <a:p>
                      <a:pPr algn="l" fontAlgn="b"/>
                      <a:r>
                        <a:rPr lang="de-DE" sz="800" b="0" i="0" u="none" strike="noStrike" dirty="0">
                          <a:solidFill>
                            <a:srgbClr val="000000"/>
                          </a:solidFill>
                          <a:latin typeface="Calibri"/>
                        </a:rPr>
                        <a:t> </a:t>
                      </a:r>
                    </a:p>
                  </a:txBody>
                  <a:tcPr marL="8016" marR="8016" marT="8016" marB="0" anchor="b">
                    <a:lnL w="6350" cap="flat" cmpd="sng" algn="ctr">
                      <a:solidFill>
                        <a:srgbClr val="000000"/>
                      </a:solidFill>
                      <a:prstDash val="dot"/>
                      <a:round/>
                      <a:headEnd type="none" w="med" len="med"/>
                      <a:tailEnd type="none" w="med" len="med"/>
                    </a:lnL>
                    <a:lnR>
                      <a:noFill/>
                    </a:lnR>
                    <a:lnT>
                      <a:noFill/>
                    </a:lnT>
                    <a:lnB w="6350" cap="flat" cmpd="sng" algn="ctr">
                      <a:solidFill>
                        <a:srgbClr val="000000"/>
                      </a:solidFill>
                      <a:prstDash val="dot"/>
                      <a:round/>
                      <a:headEnd type="none" w="med" len="med"/>
                      <a:tailEnd type="none" w="med" len="med"/>
                    </a:lnB>
                    <a:pattFill prst="pct75">
                      <a:fgClr>
                        <a:srgbClr val="000000"/>
                      </a:fgClr>
                      <a:bgClr>
                        <a:srgbClr val="FFFFFF"/>
                      </a:bgClr>
                    </a:pattFill>
                  </a:tcPr>
                </a:tc>
                <a:tc>
                  <a:txBody>
                    <a:bodyPr/>
                    <a:lstStyle/>
                    <a:p>
                      <a:pPr algn="l" fontAlgn="b"/>
                      <a:r>
                        <a:rPr lang="de-DE" sz="800" b="0" i="0" u="none" strike="noStrike" dirty="0">
                          <a:solidFill>
                            <a:srgbClr val="000000"/>
                          </a:solidFill>
                          <a:latin typeface="Calibri"/>
                        </a:rPr>
                        <a:t> </a:t>
                      </a:r>
                    </a:p>
                  </a:txBody>
                  <a:tcPr marL="8016" marR="8016" marT="8016" marB="0" anchor="b">
                    <a:lnL>
                      <a:noFill/>
                    </a:lnL>
                    <a:lnR w="6350" cap="flat" cmpd="sng" algn="ctr">
                      <a:solidFill>
                        <a:srgbClr val="000000"/>
                      </a:solidFill>
                      <a:prstDash val="dot"/>
                      <a:round/>
                      <a:headEnd type="none" w="med" len="med"/>
                      <a:tailEnd type="none" w="med" len="med"/>
                    </a:lnR>
                    <a:lnT>
                      <a:noFill/>
                    </a:lnT>
                    <a:lnB w="6350" cap="flat" cmpd="sng" algn="ctr">
                      <a:solidFill>
                        <a:srgbClr val="000000"/>
                      </a:solidFill>
                      <a:prstDash val="dot"/>
                      <a:round/>
                      <a:headEnd type="none" w="med" len="med"/>
                      <a:tailEnd type="none" w="med" len="med"/>
                    </a:lnB>
                    <a:pattFill prst="pct75">
                      <a:fgClr>
                        <a:srgbClr val="000000"/>
                      </a:fgClr>
                      <a:bgClr>
                        <a:srgbClr val="FFFFFF"/>
                      </a:bgClr>
                    </a:pattFill>
                  </a:tcPr>
                </a:tc>
                <a:tc>
                  <a:txBody>
                    <a:bodyPr/>
                    <a:lstStyle/>
                    <a:p>
                      <a:pPr algn="l" fontAlgn="b"/>
                      <a:r>
                        <a:rPr lang="de-DE" sz="800" b="0" i="0" u="none" strike="noStrike" dirty="0">
                          <a:solidFill>
                            <a:srgbClr val="000000"/>
                          </a:solidFill>
                          <a:latin typeface="Calibri"/>
                        </a:rPr>
                        <a:t> </a:t>
                      </a:r>
                    </a:p>
                  </a:txBody>
                  <a:tcPr marL="8016" marR="8016" marT="8016" marB="0" anchor="b">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a:noFill/>
                    </a:lnT>
                    <a:lnB w="6350" cap="flat" cmpd="sng" algn="ctr">
                      <a:solidFill>
                        <a:srgbClr val="000000"/>
                      </a:solidFill>
                      <a:prstDash val="dot"/>
                      <a:round/>
                      <a:headEnd type="none" w="med" len="med"/>
                      <a:tailEnd type="none" w="med" len="med"/>
                    </a:lnB>
                    <a:pattFill prst="pct75">
                      <a:fgClr>
                        <a:srgbClr val="000000"/>
                      </a:fgClr>
                      <a:bgClr>
                        <a:srgbClr val="FFFFFF"/>
                      </a:bgClr>
                    </a:pattFill>
                  </a:tcPr>
                </a:tc>
                <a:tc>
                  <a:txBody>
                    <a:bodyPr/>
                    <a:lstStyle/>
                    <a:p>
                      <a:pPr algn="l" fontAlgn="b"/>
                      <a:r>
                        <a:rPr lang="de-DE" sz="800" b="0" i="0" u="none" strike="noStrike" dirty="0">
                          <a:solidFill>
                            <a:srgbClr val="000000"/>
                          </a:solidFill>
                          <a:latin typeface="Calibri"/>
                        </a:rPr>
                        <a:t> </a:t>
                      </a:r>
                    </a:p>
                  </a:txBody>
                  <a:tcPr marL="8016" marR="8016" marT="8016" marB="0" anchor="b">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a:noFill/>
                    </a:lnT>
                    <a:lnB w="6350" cap="flat" cmpd="sng" algn="ctr">
                      <a:solidFill>
                        <a:srgbClr val="000000"/>
                      </a:solidFill>
                      <a:prstDash val="dot"/>
                      <a:round/>
                      <a:headEnd type="none" w="med" len="med"/>
                      <a:tailEnd type="none" w="med" len="med"/>
                    </a:lnB>
                    <a:pattFill prst="pct75">
                      <a:fgClr>
                        <a:srgbClr val="000000"/>
                      </a:fgClr>
                      <a:bgClr>
                        <a:srgbClr val="FFFFFF"/>
                      </a:bgClr>
                    </a:pattFill>
                  </a:tcPr>
                </a:tc>
                <a:tc>
                  <a:txBody>
                    <a:bodyPr/>
                    <a:lstStyle/>
                    <a:p>
                      <a:pPr algn="l" fontAlgn="b"/>
                      <a:r>
                        <a:rPr lang="de-DE" sz="800" b="0" i="0" u="none" strike="noStrike" dirty="0">
                          <a:solidFill>
                            <a:srgbClr val="000000"/>
                          </a:solidFill>
                          <a:latin typeface="Calibri"/>
                        </a:rPr>
                        <a:t> </a:t>
                      </a:r>
                    </a:p>
                  </a:txBody>
                  <a:tcPr marL="8016" marR="8016" marT="8016" marB="0" anchor="b">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a:noFill/>
                    </a:lnT>
                    <a:lnB w="6350" cap="flat" cmpd="sng" algn="ctr">
                      <a:solidFill>
                        <a:srgbClr val="000000"/>
                      </a:solidFill>
                      <a:prstDash val="dot"/>
                      <a:round/>
                      <a:headEnd type="none" w="med" len="med"/>
                      <a:tailEnd type="none" w="med" len="med"/>
                    </a:lnB>
                    <a:pattFill prst="pct75">
                      <a:fgClr>
                        <a:srgbClr val="000000"/>
                      </a:fgClr>
                      <a:bgClr>
                        <a:srgbClr val="FFFFFF"/>
                      </a:bgClr>
                    </a:pattFill>
                  </a:tcPr>
                </a:tc>
                <a:tc>
                  <a:txBody>
                    <a:bodyPr/>
                    <a:lstStyle/>
                    <a:p>
                      <a:pPr algn="l" fontAlgn="b"/>
                      <a:r>
                        <a:rPr lang="de-DE" sz="800" b="0" i="0" u="none" strike="noStrike" dirty="0">
                          <a:solidFill>
                            <a:srgbClr val="000000"/>
                          </a:solidFill>
                          <a:latin typeface="Calibri"/>
                        </a:rPr>
                        <a:t> </a:t>
                      </a:r>
                    </a:p>
                  </a:txBody>
                  <a:tcPr marL="8016" marR="8016" marT="8016" marB="0" anchor="b">
                    <a:lnL w="6350" cap="flat" cmpd="sng" algn="ctr">
                      <a:solidFill>
                        <a:srgbClr val="000000"/>
                      </a:solidFill>
                      <a:prstDash val="dot"/>
                      <a:round/>
                      <a:headEnd type="none" w="med" len="med"/>
                      <a:tailEnd type="none" w="med" len="med"/>
                    </a:lnL>
                    <a:lnR>
                      <a:noFill/>
                    </a:lnR>
                    <a:lnT>
                      <a:noFill/>
                    </a:lnT>
                    <a:lnB w="6350" cap="flat" cmpd="sng" algn="ctr">
                      <a:solidFill>
                        <a:srgbClr val="000000"/>
                      </a:solidFill>
                      <a:prstDash val="dot"/>
                      <a:round/>
                      <a:headEnd type="none" w="med" len="med"/>
                      <a:tailEnd type="none" w="med" len="med"/>
                    </a:lnB>
                    <a:pattFill prst="pct75">
                      <a:fgClr>
                        <a:srgbClr val="000000"/>
                      </a:fgClr>
                      <a:bgClr>
                        <a:srgbClr val="FFFFFF"/>
                      </a:bgClr>
                    </a:pattFill>
                  </a:tcPr>
                </a:tc>
                <a:tc>
                  <a:txBody>
                    <a:bodyPr/>
                    <a:lstStyle/>
                    <a:p>
                      <a:pPr algn="l" fontAlgn="b"/>
                      <a:r>
                        <a:rPr lang="de-DE" sz="800" b="0" i="0" u="none" strike="noStrike" dirty="0">
                          <a:solidFill>
                            <a:srgbClr val="000000"/>
                          </a:solidFill>
                          <a:latin typeface="Calibri"/>
                        </a:rPr>
                        <a:t> </a:t>
                      </a:r>
                    </a:p>
                  </a:txBody>
                  <a:tcPr marL="8016" marR="8016" marT="8016" marB="0" anchor="b">
                    <a:lnL>
                      <a:noFill/>
                    </a:lnL>
                    <a:lnR w="6350" cap="flat" cmpd="sng" algn="ctr">
                      <a:solidFill>
                        <a:srgbClr val="000000"/>
                      </a:solidFill>
                      <a:prstDash val="dot"/>
                      <a:round/>
                      <a:headEnd type="none" w="med" len="med"/>
                      <a:tailEnd type="none" w="med" len="med"/>
                    </a:lnR>
                    <a:lnT>
                      <a:noFill/>
                    </a:lnT>
                    <a:lnB w="6350" cap="flat" cmpd="sng" algn="ctr">
                      <a:solidFill>
                        <a:srgbClr val="000000"/>
                      </a:solidFill>
                      <a:prstDash val="dot"/>
                      <a:round/>
                      <a:headEnd type="none" w="med" len="med"/>
                      <a:tailEnd type="none" w="med" len="med"/>
                    </a:lnB>
                    <a:pattFill prst="pct75">
                      <a:fgClr>
                        <a:srgbClr val="000000"/>
                      </a:fgClr>
                      <a:bgClr>
                        <a:srgbClr val="FFFFFF"/>
                      </a:bgClr>
                    </a:pattFill>
                  </a:tcPr>
                </a:tc>
                <a:tc>
                  <a:txBody>
                    <a:bodyPr/>
                    <a:lstStyle/>
                    <a:p>
                      <a:pPr algn="l" fontAlgn="b"/>
                      <a:r>
                        <a:rPr lang="de-DE" sz="800" b="0" i="0" u="none" strike="noStrike" dirty="0">
                          <a:solidFill>
                            <a:srgbClr val="000000"/>
                          </a:solidFill>
                          <a:latin typeface="Calibri"/>
                        </a:rPr>
                        <a:t> </a:t>
                      </a:r>
                    </a:p>
                  </a:txBody>
                  <a:tcPr marL="8016" marR="8016" marT="8016" marB="0" anchor="b">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a:noFill/>
                    </a:lnT>
                    <a:lnB w="6350" cap="flat" cmpd="sng" algn="ctr">
                      <a:solidFill>
                        <a:srgbClr val="000000"/>
                      </a:solidFill>
                      <a:prstDash val="dot"/>
                      <a:round/>
                      <a:headEnd type="none" w="med" len="med"/>
                      <a:tailEnd type="none" w="med" len="med"/>
                    </a:lnB>
                    <a:pattFill prst="pct75">
                      <a:fgClr>
                        <a:srgbClr val="000000"/>
                      </a:fgClr>
                      <a:bgClr>
                        <a:srgbClr val="FFFFFF"/>
                      </a:bgClr>
                    </a:pattFill>
                  </a:tcPr>
                </a:tc>
                <a:tc>
                  <a:txBody>
                    <a:bodyPr/>
                    <a:lstStyle/>
                    <a:p>
                      <a:pPr algn="l" fontAlgn="b"/>
                      <a:r>
                        <a:rPr lang="de-DE" sz="800" b="0" i="0" u="none" strike="noStrike" dirty="0">
                          <a:solidFill>
                            <a:srgbClr val="000000"/>
                          </a:solidFill>
                          <a:latin typeface="Calibri"/>
                        </a:rPr>
                        <a:t> </a:t>
                      </a:r>
                    </a:p>
                  </a:txBody>
                  <a:tcPr marL="8016" marR="8016" marT="8016" marB="0" anchor="b">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a:noFill/>
                    </a:lnT>
                    <a:lnB w="6350" cap="flat" cmpd="sng" algn="ctr">
                      <a:solidFill>
                        <a:srgbClr val="000000"/>
                      </a:solidFill>
                      <a:prstDash val="dot"/>
                      <a:round/>
                      <a:headEnd type="none" w="med" len="med"/>
                      <a:tailEnd type="none" w="med" len="med"/>
                    </a:lnB>
                    <a:pattFill prst="pct75">
                      <a:fgClr>
                        <a:srgbClr val="000000"/>
                      </a:fgClr>
                      <a:bgClr>
                        <a:srgbClr val="FFFFFF"/>
                      </a:bgClr>
                    </a:pattFill>
                  </a:tcPr>
                </a:tc>
                <a:tc>
                  <a:txBody>
                    <a:bodyPr/>
                    <a:lstStyle/>
                    <a:p>
                      <a:pPr algn="l" fontAlgn="b"/>
                      <a:r>
                        <a:rPr lang="de-DE" sz="800" b="0" i="0" u="none" strike="noStrike" dirty="0">
                          <a:solidFill>
                            <a:srgbClr val="000000"/>
                          </a:solidFill>
                          <a:latin typeface="Calibri"/>
                        </a:rPr>
                        <a:t> </a:t>
                      </a:r>
                    </a:p>
                  </a:txBody>
                  <a:tcPr marL="8016" marR="8016" marT="8016" marB="0" anchor="b">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a:noFill/>
                    </a:lnT>
                    <a:lnB w="6350" cap="flat" cmpd="sng" algn="ctr">
                      <a:solidFill>
                        <a:srgbClr val="000000"/>
                      </a:solidFill>
                      <a:prstDash val="dot"/>
                      <a:round/>
                      <a:headEnd type="none" w="med" len="med"/>
                      <a:tailEnd type="none" w="med" len="med"/>
                    </a:lnB>
                    <a:pattFill prst="pct75">
                      <a:fgClr>
                        <a:srgbClr val="000000"/>
                      </a:fgClr>
                      <a:bgClr>
                        <a:srgbClr val="FFFFFF"/>
                      </a:bgClr>
                    </a:pattFill>
                  </a:tcPr>
                </a:tc>
                <a:tc>
                  <a:txBody>
                    <a:bodyPr/>
                    <a:lstStyle/>
                    <a:p>
                      <a:pPr algn="l" fontAlgn="b"/>
                      <a:r>
                        <a:rPr lang="de-DE" sz="800" b="0" i="0" u="none" strike="noStrike" dirty="0">
                          <a:solidFill>
                            <a:srgbClr val="000000"/>
                          </a:solidFill>
                          <a:latin typeface="Calibri"/>
                        </a:rPr>
                        <a:t> </a:t>
                      </a:r>
                    </a:p>
                  </a:txBody>
                  <a:tcPr marL="8016" marR="8016" marT="8016" marB="0" anchor="b">
                    <a:lnL w="6350" cap="flat" cmpd="sng" algn="ctr">
                      <a:solidFill>
                        <a:srgbClr val="000000"/>
                      </a:solidFill>
                      <a:prstDash val="dot"/>
                      <a:round/>
                      <a:headEnd type="none" w="med" len="med"/>
                      <a:tailEnd type="none" w="med" len="med"/>
                    </a:lnL>
                    <a:lnR>
                      <a:noFill/>
                    </a:lnR>
                    <a:lnT>
                      <a:noFill/>
                    </a:lnT>
                    <a:lnB w="6350" cap="flat" cmpd="sng" algn="ctr">
                      <a:solidFill>
                        <a:srgbClr val="000000"/>
                      </a:solidFill>
                      <a:prstDash val="dot"/>
                      <a:round/>
                      <a:headEnd type="none" w="med" len="med"/>
                      <a:tailEnd type="none" w="med" len="med"/>
                    </a:lnB>
                    <a:pattFill prst="pct75">
                      <a:fgClr>
                        <a:srgbClr val="000000"/>
                      </a:fgClr>
                      <a:bgClr>
                        <a:srgbClr val="FFFFFF"/>
                      </a:bgClr>
                    </a:pattFill>
                  </a:tcPr>
                </a:tc>
                <a:tc>
                  <a:txBody>
                    <a:bodyPr/>
                    <a:lstStyle/>
                    <a:p>
                      <a:pPr algn="l" fontAlgn="b"/>
                      <a:r>
                        <a:rPr lang="de-DE" sz="800" b="0" i="0" u="none" strike="noStrike" dirty="0">
                          <a:solidFill>
                            <a:srgbClr val="000000"/>
                          </a:solidFill>
                          <a:latin typeface="Calibri"/>
                        </a:rPr>
                        <a:t> </a:t>
                      </a:r>
                    </a:p>
                  </a:txBody>
                  <a:tcPr marL="8016" marR="8016" marT="8016" marB="0" anchor="b">
                    <a:lnL>
                      <a:noFill/>
                    </a:lnL>
                    <a:lnR w="6350" cap="flat" cmpd="sng" algn="ctr">
                      <a:solidFill>
                        <a:srgbClr val="000000"/>
                      </a:solidFill>
                      <a:prstDash val="dot"/>
                      <a:round/>
                      <a:headEnd type="none" w="med" len="med"/>
                      <a:tailEnd type="none" w="med" len="med"/>
                    </a:lnR>
                    <a:lnT>
                      <a:noFill/>
                    </a:lnT>
                    <a:lnB w="6350" cap="flat" cmpd="sng" algn="ctr">
                      <a:solidFill>
                        <a:srgbClr val="000000"/>
                      </a:solidFill>
                      <a:prstDash val="dot"/>
                      <a:round/>
                      <a:headEnd type="none" w="med" len="med"/>
                      <a:tailEnd type="none" w="med" len="med"/>
                    </a:lnB>
                    <a:pattFill prst="pct75">
                      <a:fgClr>
                        <a:srgbClr val="000000"/>
                      </a:fgClr>
                      <a:bgClr>
                        <a:srgbClr val="FFFFFF"/>
                      </a:bgClr>
                    </a:pattFill>
                  </a:tcPr>
                </a:tc>
                <a:tc>
                  <a:txBody>
                    <a:bodyPr/>
                    <a:lstStyle/>
                    <a:p>
                      <a:pPr algn="l" fontAlgn="b"/>
                      <a:r>
                        <a:rPr lang="de-DE" sz="800" b="0" i="0" u="none" strike="noStrike" dirty="0">
                          <a:solidFill>
                            <a:srgbClr val="000000"/>
                          </a:solidFill>
                          <a:latin typeface="Calibri"/>
                        </a:rPr>
                        <a:t> </a:t>
                      </a:r>
                    </a:p>
                  </a:txBody>
                  <a:tcPr marL="8016" marR="8016" marT="8016" marB="0" anchor="b">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a:noFill/>
                    </a:lnT>
                    <a:lnB w="6350" cap="flat" cmpd="sng" algn="ctr">
                      <a:solidFill>
                        <a:srgbClr val="000000"/>
                      </a:solidFill>
                      <a:prstDash val="dot"/>
                      <a:round/>
                      <a:headEnd type="none" w="med" len="med"/>
                      <a:tailEnd type="none" w="med" len="med"/>
                    </a:lnB>
                    <a:pattFill prst="pct75">
                      <a:fgClr>
                        <a:srgbClr val="000000"/>
                      </a:fgClr>
                      <a:bgClr>
                        <a:srgbClr val="FFFFFF"/>
                      </a:bgClr>
                    </a:pattFill>
                  </a:tcPr>
                </a:tc>
                <a:tc>
                  <a:txBody>
                    <a:bodyPr/>
                    <a:lstStyle/>
                    <a:p>
                      <a:pPr algn="l" fontAlgn="b"/>
                      <a:r>
                        <a:rPr lang="de-DE" sz="800" b="0" i="0" u="none" strike="noStrike" dirty="0">
                          <a:solidFill>
                            <a:srgbClr val="000000"/>
                          </a:solidFill>
                          <a:latin typeface="Calibri"/>
                        </a:rPr>
                        <a:t> </a:t>
                      </a:r>
                    </a:p>
                  </a:txBody>
                  <a:tcPr marL="8016" marR="8016" marT="8016" marB="0" anchor="b">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a:noFill/>
                    </a:lnT>
                    <a:lnB w="6350" cap="flat" cmpd="sng" algn="ctr">
                      <a:solidFill>
                        <a:srgbClr val="000000"/>
                      </a:solidFill>
                      <a:prstDash val="dot"/>
                      <a:round/>
                      <a:headEnd type="none" w="med" len="med"/>
                      <a:tailEnd type="none" w="med" len="med"/>
                    </a:lnB>
                    <a:pattFill prst="pct75">
                      <a:fgClr>
                        <a:srgbClr val="000000"/>
                      </a:fgClr>
                      <a:bgClr>
                        <a:srgbClr val="FFFFFF"/>
                      </a:bgClr>
                    </a:pattFill>
                  </a:tcPr>
                </a:tc>
                <a:tc>
                  <a:txBody>
                    <a:bodyPr/>
                    <a:lstStyle/>
                    <a:p>
                      <a:pPr algn="l" fontAlgn="b"/>
                      <a:r>
                        <a:rPr lang="de-DE" sz="800" b="0" i="0" u="none" strike="noStrike" dirty="0">
                          <a:solidFill>
                            <a:srgbClr val="000000"/>
                          </a:solidFill>
                          <a:latin typeface="Calibri"/>
                        </a:rPr>
                        <a:t> </a:t>
                      </a:r>
                    </a:p>
                  </a:txBody>
                  <a:tcPr marL="8016" marR="8016" marT="8016" marB="0" anchor="b">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a:noFill/>
                    </a:lnT>
                    <a:lnB w="6350" cap="flat" cmpd="sng" algn="ctr">
                      <a:solidFill>
                        <a:srgbClr val="000000"/>
                      </a:solidFill>
                      <a:prstDash val="dot"/>
                      <a:round/>
                      <a:headEnd type="none" w="med" len="med"/>
                      <a:tailEnd type="none" w="med" len="med"/>
                    </a:lnB>
                    <a:pattFill prst="pct75">
                      <a:fgClr>
                        <a:srgbClr val="000000"/>
                      </a:fgClr>
                      <a:bgClr>
                        <a:srgbClr val="FFFFFF"/>
                      </a:bgClr>
                    </a:pattFill>
                  </a:tcPr>
                </a:tc>
                <a:tc>
                  <a:txBody>
                    <a:bodyPr/>
                    <a:lstStyle/>
                    <a:p>
                      <a:pPr algn="l" fontAlgn="b"/>
                      <a:r>
                        <a:rPr lang="de-DE" sz="800" b="0" i="0" u="none" strike="noStrike" dirty="0">
                          <a:solidFill>
                            <a:srgbClr val="000000"/>
                          </a:solidFill>
                          <a:latin typeface="Calibri"/>
                        </a:rPr>
                        <a:t> </a:t>
                      </a:r>
                    </a:p>
                  </a:txBody>
                  <a:tcPr marL="8016" marR="8016" marT="8016" marB="0" anchor="b">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a:noFill/>
                    </a:lnT>
                    <a:lnB w="6350" cap="flat" cmpd="sng" algn="ctr">
                      <a:solidFill>
                        <a:srgbClr val="000000"/>
                      </a:solidFill>
                      <a:prstDash val="dot"/>
                      <a:round/>
                      <a:headEnd type="none" w="med" len="med"/>
                      <a:tailEnd type="none" w="med" len="med"/>
                    </a:lnB>
                    <a:pattFill prst="pct75">
                      <a:fgClr>
                        <a:srgbClr val="000000"/>
                      </a:fgClr>
                      <a:bgClr>
                        <a:srgbClr val="FFFFFF"/>
                      </a:bgClr>
                    </a:pattFill>
                  </a:tcPr>
                </a:tc>
                <a:tc>
                  <a:txBody>
                    <a:bodyPr/>
                    <a:lstStyle/>
                    <a:p>
                      <a:pPr algn="l" fontAlgn="b"/>
                      <a:r>
                        <a:rPr lang="de-DE" sz="800" b="0" i="0" u="none" strike="noStrike" dirty="0">
                          <a:solidFill>
                            <a:srgbClr val="000000"/>
                          </a:solidFill>
                          <a:latin typeface="Calibri"/>
                        </a:rPr>
                        <a:t> </a:t>
                      </a:r>
                    </a:p>
                  </a:txBody>
                  <a:tcPr marL="8016" marR="8016" marT="8016" marB="0" anchor="b">
                    <a:lnL w="6350" cap="flat" cmpd="sng" algn="ctr">
                      <a:solidFill>
                        <a:srgbClr val="000000"/>
                      </a:solidFill>
                      <a:prstDash val="dot"/>
                      <a:round/>
                      <a:headEnd type="none" w="med" len="med"/>
                      <a:tailEnd type="none" w="med" len="med"/>
                    </a:lnL>
                    <a:lnR w="6350" cap="flat" cmpd="sng" algn="ctr">
                      <a:solidFill>
                        <a:srgbClr val="000000"/>
                      </a:solidFill>
                      <a:prstDash val="solid"/>
                      <a:round/>
                      <a:headEnd type="none" w="med" len="med"/>
                      <a:tailEnd type="none" w="med" len="med"/>
                    </a:lnR>
                    <a:lnT>
                      <a:noFill/>
                    </a:lnT>
                    <a:lnB>
                      <a:noFill/>
                    </a:lnB>
                    <a:pattFill prst="pct75">
                      <a:fgClr>
                        <a:srgbClr val="000000"/>
                      </a:fgClr>
                      <a:bgClr>
                        <a:srgbClr val="FFFFFF"/>
                      </a:bgClr>
                    </a:pattFill>
                  </a:tcPr>
                </a:tc>
                <a:tc>
                  <a:txBody>
                    <a:bodyPr/>
                    <a:lstStyle/>
                    <a:p>
                      <a:pPr algn="l" fontAlgn="b"/>
                      <a:r>
                        <a:rPr lang="de-DE" sz="800" b="0" i="0" u="none" strike="noStrike" dirty="0">
                          <a:solidFill>
                            <a:srgbClr val="000000"/>
                          </a:solidFill>
                          <a:latin typeface="Calibri"/>
                        </a:rPr>
                        <a:t> </a:t>
                      </a:r>
                    </a:p>
                  </a:txBody>
                  <a:tcPr marL="8016" marR="8016" marT="8016" marB="0" anchor="b">
                    <a:lnL w="6350" cap="flat" cmpd="sng" algn="ctr">
                      <a:solidFill>
                        <a:srgbClr val="000000"/>
                      </a:solidFill>
                      <a:prstDash val="solid"/>
                      <a:round/>
                      <a:headEnd type="none" w="med" len="med"/>
                      <a:tailEnd type="none" w="med" len="med"/>
                    </a:lnL>
                    <a:lnR>
                      <a:noFill/>
                    </a:lnR>
                    <a:lnT>
                      <a:noFill/>
                    </a:lnT>
                    <a:lnB w="6350" cap="flat" cmpd="sng" algn="ctr">
                      <a:solidFill>
                        <a:srgbClr val="000000"/>
                      </a:solidFill>
                      <a:prstDash val="dot"/>
                      <a:round/>
                      <a:headEnd type="none" w="med" len="med"/>
                      <a:tailEnd type="none" w="med" len="med"/>
                    </a:lnB>
                  </a:tcPr>
                </a:tc>
                <a:tc>
                  <a:txBody>
                    <a:bodyPr/>
                    <a:lstStyle/>
                    <a:p>
                      <a:pPr algn="l" fontAlgn="ctr"/>
                      <a:r>
                        <a:rPr lang="ru-RU" sz="800" b="0" i="0" u="none" strike="noStrike" dirty="0" smtClean="0">
                          <a:solidFill>
                            <a:srgbClr val="000000"/>
                          </a:solidFill>
                          <a:latin typeface="Calibri"/>
                        </a:rPr>
                        <a:t>Бюджетные ассигнования</a:t>
                      </a:r>
                      <a:endParaRPr lang="de-DE" sz="800" b="0" i="0" u="none" strike="noStrike" dirty="0">
                        <a:solidFill>
                          <a:srgbClr val="000000"/>
                        </a:solidFill>
                        <a:latin typeface="Calibri"/>
                      </a:endParaRPr>
                    </a:p>
                  </a:txBody>
                  <a:tcPr marL="8016" marR="8016" marT="8016" marB="0" anchor="ctr">
                    <a:lnL>
                      <a:noFill/>
                    </a:lnL>
                    <a:lnR w="6350" cap="flat" cmpd="sng" algn="ctr">
                      <a:solidFill>
                        <a:srgbClr val="000000"/>
                      </a:solidFill>
                      <a:prstDash val="solid"/>
                      <a:round/>
                      <a:headEnd type="none" w="med" len="med"/>
                      <a:tailEnd type="none" w="med" len="med"/>
                    </a:lnR>
                    <a:lnT>
                      <a:noFill/>
                    </a:lnT>
                    <a:lnB w="6350" cap="flat" cmpd="sng" algn="ctr">
                      <a:solidFill>
                        <a:srgbClr val="000000"/>
                      </a:solidFill>
                      <a:prstDash val="dot"/>
                      <a:round/>
                      <a:headEnd type="none" w="med" len="med"/>
                      <a:tailEnd type="none" w="med" len="med"/>
                    </a:lnB>
                  </a:tcPr>
                </a:tc>
                <a:tc>
                  <a:txBody>
                    <a:bodyPr/>
                    <a:lstStyle/>
                    <a:p>
                      <a:pPr algn="l" fontAlgn="ctr"/>
                      <a:r>
                        <a:rPr lang="de-DE" sz="800" b="0" i="0" u="none" strike="noStrike" dirty="0">
                          <a:solidFill>
                            <a:srgbClr val="000000"/>
                          </a:solidFill>
                          <a:latin typeface="Calibri"/>
                        </a:rPr>
                        <a:t> </a:t>
                      </a:r>
                    </a:p>
                  </a:txBody>
                  <a:tcPr marL="8016" marR="8016" marT="8016" marB="0" anchor="ctr">
                    <a:lnL w="6350" cap="flat" cmpd="sng" algn="ctr">
                      <a:solidFill>
                        <a:srgbClr val="000000"/>
                      </a:solidFill>
                      <a:prstDash val="solid"/>
                      <a:round/>
                      <a:headEnd type="none" w="med" len="med"/>
                      <a:tailEnd type="none" w="med" len="med"/>
                    </a:lnL>
                    <a:lnR>
                      <a:noFill/>
                    </a:lnR>
                    <a:lnT>
                      <a:noFill/>
                    </a:lnT>
                    <a:lnB w="6350" cap="flat" cmpd="sng" algn="ctr">
                      <a:solidFill>
                        <a:srgbClr val="000000"/>
                      </a:solidFill>
                      <a:prstDash val="dot"/>
                      <a:round/>
                      <a:headEnd type="none" w="med" len="med"/>
                      <a:tailEnd type="none" w="med" len="med"/>
                    </a:lnB>
                  </a:tcPr>
                </a:tc>
                <a:tc>
                  <a:txBody>
                    <a:bodyPr/>
                    <a:lstStyle/>
                    <a:p>
                      <a:pPr algn="l" fontAlgn="ctr"/>
                      <a:r>
                        <a:rPr lang="ru-RU" sz="800" b="0" i="0" u="none" strike="noStrike" dirty="0" smtClean="0">
                          <a:solidFill>
                            <a:srgbClr val="000000"/>
                          </a:solidFill>
                          <a:latin typeface="Calibri"/>
                        </a:rPr>
                        <a:t>Бюджетные ассигнования</a:t>
                      </a:r>
                      <a:endParaRPr lang="de-DE" sz="800" b="0" i="0" u="none" strike="noStrike" dirty="0">
                        <a:solidFill>
                          <a:srgbClr val="000000"/>
                        </a:solidFill>
                        <a:latin typeface="Calibri"/>
                      </a:endParaRPr>
                    </a:p>
                  </a:txBody>
                  <a:tcPr marL="8016" marR="8016" marT="8016" marB="0" anchor="ctr">
                    <a:lnL>
                      <a:noFill/>
                    </a:lnL>
                    <a:lnR w="6350" cap="flat" cmpd="sng" algn="ctr">
                      <a:solidFill>
                        <a:srgbClr val="000000"/>
                      </a:solidFill>
                      <a:prstDash val="dot"/>
                      <a:round/>
                      <a:headEnd type="none" w="med" len="med"/>
                      <a:tailEnd type="none" w="med" len="med"/>
                    </a:lnR>
                    <a:lnT>
                      <a:noFill/>
                    </a:lnT>
                    <a:lnB w="6350" cap="flat" cmpd="sng" algn="ctr">
                      <a:solidFill>
                        <a:srgbClr val="000000"/>
                      </a:solidFill>
                      <a:prstDash val="dot"/>
                      <a:round/>
                      <a:headEnd type="none" w="med" len="med"/>
                      <a:tailEnd type="none" w="med" len="med"/>
                    </a:lnB>
                  </a:tcPr>
                </a:tc>
              </a:tr>
              <a:tr h="149918">
                <a:tc>
                  <a:txBody>
                    <a:bodyPr/>
                    <a:lstStyle/>
                    <a:p>
                      <a:pPr algn="l" fontAlgn="ctr"/>
                      <a:endParaRPr lang="de-DE" sz="1000" b="0" i="0" u="none" strike="noStrike" dirty="0">
                        <a:solidFill>
                          <a:srgbClr val="000000"/>
                        </a:solidFill>
                        <a:latin typeface="Calibri"/>
                      </a:endParaRPr>
                    </a:p>
                  </a:txBody>
                  <a:tcPr marL="8016" marR="8016" marT="8016" marB="0" anchor="ctr">
                    <a:lnL>
                      <a:noFill/>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a:noFill/>
                    </a:lnB>
                  </a:tcPr>
                </a:tc>
                <a:tc>
                  <a:txBody>
                    <a:bodyPr/>
                    <a:lstStyle/>
                    <a:p>
                      <a:pPr algn="l" fontAlgn="b"/>
                      <a:r>
                        <a:rPr lang="de-DE" sz="800" b="0" i="0" u="none" strike="noStrike" dirty="0">
                          <a:solidFill>
                            <a:srgbClr val="000000"/>
                          </a:solidFill>
                          <a:latin typeface="Calibri"/>
                        </a:rPr>
                        <a:t> </a:t>
                      </a:r>
                    </a:p>
                  </a:txBody>
                  <a:tcPr marL="8016" marR="8016" marT="8016" marB="0" anchor="b">
                    <a:lnL w="6350" cap="flat" cmpd="sng" algn="ctr">
                      <a:solidFill>
                        <a:srgbClr val="000000"/>
                      </a:solidFill>
                      <a:prstDash val="solid"/>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a:noFill/>
                    </a:lnB>
                  </a:tcPr>
                </a:tc>
                <a:tc>
                  <a:txBody>
                    <a:bodyPr/>
                    <a:lstStyle/>
                    <a:p>
                      <a:pPr algn="l" fontAlgn="b"/>
                      <a:r>
                        <a:rPr lang="de-DE" sz="800" b="0" i="0" u="none" strike="noStrike" dirty="0">
                          <a:solidFill>
                            <a:srgbClr val="000000"/>
                          </a:solidFill>
                          <a:latin typeface="Calibri"/>
                        </a:rPr>
                        <a:t> </a:t>
                      </a:r>
                    </a:p>
                  </a:txBody>
                  <a:tcPr marL="8016" marR="8016" marT="8016" marB="0" anchor="b">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a:noFill/>
                    </a:lnB>
                  </a:tcPr>
                </a:tc>
                <a:tc>
                  <a:txBody>
                    <a:bodyPr/>
                    <a:lstStyle/>
                    <a:p>
                      <a:pPr algn="l" fontAlgn="b"/>
                      <a:r>
                        <a:rPr lang="de-DE" sz="800" b="0" i="0" u="none" strike="noStrike" dirty="0">
                          <a:solidFill>
                            <a:srgbClr val="000000"/>
                          </a:solidFill>
                          <a:latin typeface="Calibri"/>
                        </a:rPr>
                        <a:t> </a:t>
                      </a:r>
                    </a:p>
                  </a:txBody>
                  <a:tcPr marL="8016" marR="8016" marT="8016" marB="0" anchor="b">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a:noFill/>
                    </a:lnB>
                  </a:tcPr>
                </a:tc>
                <a:tc>
                  <a:txBody>
                    <a:bodyPr/>
                    <a:lstStyle/>
                    <a:p>
                      <a:pPr algn="l" fontAlgn="b"/>
                      <a:r>
                        <a:rPr lang="de-DE" sz="800" b="0" i="0" u="none" strike="noStrike" dirty="0">
                          <a:solidFill>
                            <a:srgbClr val="000000"/>
                          </a:solidFill>
                          <a:latin typeface="Calibri"/>
                        </a:rPr>
                        <a:t> </a:t>
                      </a:r>
                    </a:p>
                  </a:txBody>
                  <a:tcPr marL="8016" marR="8016" marT="8016" marB="0" anchor="b">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a:noFill/>
                    </a:lnB>
                  </a:tcPr>
                </a:tc>
                <a:tc>
                  <a:txBody>
                    <a:bodyPr/>
                    <a:lstStyle/>
                    <a:p>
                      <a:pPr algn="l" fontAlgn="b"/>
                      <a:endParaRPr lang="de-DE" sz="800" b="0" i="0" u="none" strike="noStrike" dirty="0">
                        <a:solidFill>
                          <a:srgbClr val="000000"/>
                        </a:solidFill>
                        <a:latin typeface="Calibri"/>
                      </a:endParaRPr>
                    </a:p>
                  </a:txBody>
                  <a:tcPr marL="8016" marR="8016" marT="8016" marB="0" anchor="b">
                    <a:lnL w="6350" cap="flat" cmpd="sng" algn="ctr">
                      <a:solidFill>
                        <a:srgbClr val="000000"/>
                      </a:solidFill>
                      <a:prstDash val="dot"/>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a:noFill/>
                    </a:lnB>
                  </a:tcPr>
                </a:tc>
                <a:tc>
                  <a:txBody>
                    <a:bodyPr/>
                    <a:lstStyle/>
                    <a:p>
                      <a:pPr algn="l" fontAlgn="b"/>
                      <a:r>
                        <a:rPr lang="de-DE" sz="800" b="0" i="0" u="none" strike="noStrike" dirty="0">
                          <a:solidFill>
                            <a:srgbClr val="000000"/>
                          </a:solidFill>
                          <a:latin typeface="Calibri"/>
                        </a:rPr>
                        <a:t> </a:t>
                      </a:r>
                    </a:p>
                  </a:txBody>
                  <a:tcPr marL="8016" marR="8016" marT="8016" marB="0" anchor="b">
                    <a:lnL w="6350" cap="flat" cmpd="sng" algn="ctr">
                      <a:solidFill>
                        <a:srgbClr val="000000"/>
                      </a:solidFill>
                      <a:prstDash val="solid"/>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a:noFill/>
                    </a:lnB>
                  </a:tcPr>
                </a:tc>
                <a:tc>
                  <a:txBody>
                    <a:bodyPr/>
                    <a:lstStyle/>
                    <a:p>
                      <a:pPr algn="l" fontAlgn="b"/>
                      <a:r>
                        <a:rPr lang="de-DE" sz="800" b="0" i="0" u="none" strike="noStrike" dirty="0">
                          <a:solidFill>
                            <a:srgbClr val="000000"/>
                          </a:solidFill>
                          <a:latin typeface="Calibri"/>
                        </a:rPr>
                        <a:t> </a:t>
                      </a:r>
                    </a:p>
                  </a:txBody>
                  <a:tcPr marL="8016" marR="8016" marT="8016" marB="0" anchor="b">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a:noFill/>
                    </a:lnB>
                  </a:tcPr>
                </a:tc>
                <a:tc>
                  <a:txBody>
                    <a:bodyPr/>
                    <a:lstStyle/>
                    <a:p>
                      <a:pPr algn="l" fontAlgn="b"/>
                      <a:r>
                        <a:rPr lang="de-DE" sz="800" b="0" i="0" u="none" strike="noStrike" dirty="0">
                          <a:solidFill>
                            <a:srgbClr val="000000"/>
                          </a:solidFill>
                          <a:latin typeface="Calibri"/>
                        </a:rPr>
                        <a:t> </a:t>
                      </a:r>
                    </a:p>
                  </a:txBody>
                  <a:tcPr marL="8016" marR="8016" marT="8016" marB="0" anchor="b">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a:noFill/>
                    </a:lnB>
                  </a:tcPr>
                </a:tc>
                <a:tc>
                  <a:txBody>
                    <a:bodyPr/>
                    <a:lstStyle/>
                    <a:p>
                      <a:pPr algn="l" fontAlgn="b"/>
                      <a:r>
                        <a:rPr lang="de-DE" sz="800" b="0" i="0" u="none" strike="noStrike" dirty="0">
                          <a:solidFill>
                            <a:srgbClr val="000000"/>
                          </a:solidFill>
                          <a:latin typeface="Calibri"/>
                        </a:rPr>
                        <a:t> </a:t>
                      </a:r>
                    </a:p>
                  </a:txBody>
                  <a:tcPr marL="8016" marR="8016" marT="8016" marB="0" anchor="b">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a:noFill/>
                    </a:lnB>
                  </a:tcPr>
                </a:tc>
                <a:tc>
                  <a:txBody>
                    <a:bodyPr/>
                    <a:lstStyle/>
                    <a:p>
                      <a:pPr algn="l" fontAlgn="b"/>
                      <a:endParaRPr lang="de-DE" sz="800" b="0" i="0" u="none" strike="noStrike" dirty="0">
                        <a:solidFill>
                          <a:srgbClr val="000000"/>
                        </a:solidFill>
                        <a:latin typeface="Calibri"/>
                      </a:endParaRPr>
                    </a:p>
                  </a:txBody>
                  <a:tcPr marL="8016" marR="8016" marT="8016" marB="0" anchor="b">
                    <a:lnL w="6350" cap="flat" cmpd="sng" algn="ctr">
                      <a:solidFill>
                        <a:srgbClr val="000000"/>
                      </a:solidFill>
                      <a:prstDash val="dot"/>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a:noFill/>
                    </a:lnB>
                  </a:tcPr>
                </a:tc>
                <a:tc>
                  <a:txBody>
                    <a:bodyPr/>
                    <a:lstStyle/>
                    <a:p>
                      <a:pPr algn="l" fontAlgn="b"/>
                      <a:r>
                        <a:rPr lang="de-DE" sz="800" b="0" i="0" u="none" strike="noStrike" dirty="0">
                          <a:solidFill>
                            <a:srgbClr val="000000"/>
                          </a:solidFill>
                          <a:latin typeface="Calibri"/>
                        </a:rPr>
                        <a:t> </a:t>
                      </a:r>
                    </a:p>
                  </a:txBody>
                  <a:tcPr marL="8016" marR="8016" marT="8016" marB="0" anchor="b">
                    <a:lnL w="6350" cap="flat" cmpd="sng" algn="ctr">
                      <a:solidFill>
                        <a:srgbClr val="000000"/>
                      </a:solidFill>
                      <a:prstDash val="solid"/>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a:noFill/>
                    </a:lnB>
                  </a:tcPr>
                </a:tc>
                <a:tc>
                  <a:txBody>
                    <a:bodyPr/>
                    <a:lstStyle/>
                    <a:p>
                      <a:pPr algn="l" fontAlgn="b"/>
                      <a:r>
                        <a:rPr lang="de-DE" sz="800" b="0" i="0" u="none" strike="noStrike" dirty="0">
                          <a:solidFill>
                            <a:srgbClr val="000000"/>
                          </a:solidFill>
                          <a:latin typeface="Calibri"/>
                        </a:rPr>
                        <a:t> </a:t>
                      </a:r>
                    </a:p>
                  </a:txBody>
                  <a:tcPr marL="8016" marR="8016" marT="8016" marB="0" anchor="b">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a:noFill/>
                    </a:lnB>
                  </a:tcPr>
                </a:tc>
                <a:tc>
                  <a:txBody>
                    <a:bodyPr/>
                    <a:lstStyle/>
                    <a:p>
                      <a:pPr algn="l" fontAlgn="b"/>
                      <a:r>
                        <a:rPr lang="de-DE" sz="800" b="0" i="0" u="none" strike="noStrike" dirty="0">
                          <a:solidFill>
                            <a:srgbClr val="000000"/>
                          </a:solidFill>
                          <a:latin typeface="Calibri"/>
                        </a:rPr>
                        <a:t> </a:t>
                      </a:r>
                    </a:p>
                  </a:txBody>
                  <a:tcPr marL="8016" marR="8016" marT="8016" marB="0" anchor="b">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a:noFill/>
                    </a:lnB>
                  </a:tcPr>
                </a:tc>
                <a:tc>
                  <a:txBody>
                    <a:bodyPr/>
                    <a:lstStyle/>
                    <a:p>
                      <a:pPr algn="l" fontAlgn="b"/>
                      <a:r>
                        <a:rPr lang="de-DE" sz="800" b="0" i="0" u="none" strike="noStrike" dirty="0">
                          <a:solidFill>
                            <a:srgbClr val="000000"/>
                          </a:solidFill>
                          <a:latin typeface="Calibri"/>
                        </a:rPr>
                        <a:t> </a:t>
                      </a:r>
                    </a:p>
                  </a:txBody>
                  <a:tcPr marL="8016" marR="8016" marT="8016" marB="0" anchor="b">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a:noFill/>
                    </a:lnB>
                  </a:tcPr>
                </a:tc>
                <a:tc>
                  <a:txBody>
                    <a:bodyPr/>
                    <a:lstStyle/>
                    <a:p>
                      <a:pPr algn="l" fontAlgn="b"/>
                      <a:endParaRPr lang="de-DE" sz="800" b="0" i="0" u="none" strike="noStrike" dirty="0">
                        <a:solidFill>
                          <a:srgbClr val="000000"/>
                        </a:solidFill>
                        <a:latin typeface="Calibri"/>
                      </a:endParaRPr>
                    </a:p>
                  </a:txBody>
                  <a:tcPr marL="8016" marR="8016" marT="8016" marB="0" anchor="b">
                    <a:lnL w="6350" cap="flat" cmpd="sng" algn="ctr">
                      <a:solidFill>
                        <a:srgbClr val="000000"/>
                      </a:solidFill>
                      <a:prstDash val="dot"/>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a:noFill/>
                    </a:lnB>
                  </a:tcPr>
                </a:tc>
                <a:tc>
                  <a:txBody>
                    <a:bodyPr/>
                    <a:lstStyle/>
                    <a:p>
                      <a:pPr algn="l" fontAlgn="b"/>
                      <a:r>
                        <a:rPr lang="de-DE" sz="800" b="0" i="0" u="none" strike="noStrike" dirty="0">
                          <a:solidFill>
                            <a:srgbClr val="000000"/>
                          </a:solidFill>
                          <a:latin typeface="Calibri"/>
                        </a:rPr>
                        <a:t> </a:t>
                      </a:r>
                    </a:p>
                  </a:txBody>
                  <a:tcPr marL="8016" marR="8016" marT="8016" marB="0" anchor="b">
                    <a:lnL w="6350" cap="flat" cmpd="sng" algn="ctr">
                      <a:solidFill>
                        <a:srgbClr val="000000"/>
                      </a:solidFill>
                      <a:prstDash val="solid"/>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a:noFill/>
                    </a:lnB>
                  </a:tcPr>
                </a:tc>
                <a:tc>
                  <a:txBody>
                    <a:bodyPr/>
                    <a:lstStyle/>
                    <a:p>
                      <a:pPr algn="l" fontAlgn="b"/>
                      <a:r>
                        <a:rPr lang="de-DE" sz="800" b="0" i="0" u="none" strike="noStrike" dirty="0">
                          <a:solidFill>
                            <a:srgbClr val="000000"/>
                          </a:solidFill>
                          <a:latin typeface="Calibri"/>
                        </a:rPr>
                        <a:t> </a:t>
                      </a:r>
                    </a:p>
                  </a:txBody>
                  <a:tcPr marL="8016" marR="8016" marT="8016" marB="0" anchor="b">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a:noFill/>
                    </a:lnB>
                  </a:tcPr>
                </a:tc>
                <a:tc>
                  <a:txBody>
                    <a:bodyPr/>
                    <a:lstStyle/>
                    <a:p>
                      <a:pPr algn="l" fontAlgn="b"/>
                      <a:r>
                        <a:rPr lang="de-DE" sz="800" b="0" i="0" u="none" strike="noStrike" dirty="0">
                          <a:solidFill>
                            <a:srgbClr val="000000"/>
                          </a:solidFill>
                          <a:latin typeface="Calibri"/>
                        </a:rPr>
                        <a:t> </a:t>
                      </a:r>
                    </a:p>
                  </a:txBody>
                  <a:tcPr marL="8016" marR="8016" marT="8016" marB="0" anchor="b">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a:noFill/>
                    </a:lnB>
                  </a:tcPr>
                </a:tc>
                <a:tc>
                  <a:txBody>
                    <a:bodyPr/>
                    <a:lstStyle/>
                    <a:p>
                      <a:pPr algn="l" fontAlgn="b"/>
                      <a:r>
                        <a:rPr lang="de-DE" sz="800" b="0" i="0" u="none" strike="noStrike" dirty="0">
                          <a:solidFill>
                            <a:srgbClr val="000000"/>
                          </a:solidFill>
                          <a:latin typeface="Calibri"/>
                        </a:rPr>
                        <a:t> </a:t>
                      </a:r>
                    </a:p>
                  </a:txBody>
                  <a:tcPr marL="8016" marR="8016" marT="8016" marB="0" anchor="b">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a:noFill/>
                    </a:lnB>
                  </a:tcPr>
                </a:tc>
                <a:tc>
                  <a:txBody>
                    <a:bodyPr/>
                    <a:lstStyle/>
                    <a:p>
                      <a:pPr algn="l" fontAlgn="b"/>
                      <a:endParaRPr lang="de-DE" sz="800" b="0" i="0" u="none" strike="noStrike" dirty="0">
                        <a:solidFill>
                          <a:srgbClr val="000000"/>
                        </a:solidFill>
                        <a:latin typeface="Calibri"/>
                      </a:endParaRPr>
                    </a:p>
                  </a:txBody>
                  <a:tcPr marL="8016" marR="8016" marT="8016" marB="0" anchor="b">
                    <a:lnL w="6350" cap="flat" cmpd="sng" algn="ctr">
                      <a:solidFill>
                        <a:srgbClr val="000000"/>
                      </a:solidFill>
                      <a:prstDash val="dot"/>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a:noFill/>
                    </a:lnB>
                  </a:tcPr>
                </a:tc>
                <a:tc>
                  <a:txBody>
                    <a:bodyPr/>
                    <a:lstStyle/>
                    <a:p>
                      <a:pPr algn="l" fontAlgn="b"/>
                      <a:r>
                        <a:rPr lang="de-DE" sz="800" b="0" i="0" u="none" strike="noStrike" dirty="0">
                          <a:solidFill>
                            <a:srgbClr val="000000"/>
                          </a:solidFill>
                          <a:latin typeface="Calibri"/>
                        </a:rPr>
                        <a:t> </a:t>
                      </a:r>
                    </a:p>
                  </a:txBody>
                  <a:tcPr marL="8016" marR="8016" marT="8016" marB="0" anchor="b">
                    <a:lnL w="6350" cap="flat" cmpd="sng" algn="ctr">
                      <a:solidFill>
                        <a:srgbClr val="000000"/>
                      </a:solidFill>
                      <a:prstDash val="solid"/>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a:noFill/>
                    </a:lnB>
                  </a:tcPr>
                </a:tc>
                <a:tc>
                  <a:txBody>
                    <a:bodyPr/>
                    <a:lstStyle/>
                    <a:p>
                      <a:pPr algn="l" fontAlgn="b"/>
                      <a:r>
                        <a:rPr lang="de-DE" sz="800" b="0" i="0" u="none" strike="noStrike" dirty="0">
                          <a:solidFill>
                            <a:srgbClr val="000000"/>
                          </a:solidFill>
                          <a:latin typeface="Calibri"/>
                        </a:rPr>
                        <a:t> </a:t>
                      </a:r>
                    </a:p>
                  </a:txBody>
                  <a:tcPr marL="8016" marR="8016" marT="8016" marB="0" anchor="b">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a:noFill/>
                    </a:lnB>
                  </a:tcPr>
                </a:tc>
                <a:tc>
                  <a:txBody>
                    <a:bodyPr/>
                    <a:lstStyle/>
                    <a:p>
                      <a:pPr algn="l" fontAlgn="b"/>
                      <a:r>
                        <a:rPr lang="de-DE" sz="800" b="0" i="0" u="none" strike="noStrike" dirty="0">
                          <a:solidFill>
                            <a:srgbClr val="000000"/>
                          </a:solidFill>
                          <a:latin typeface="Calibri"/>
                        </a:rPr>
                        <a:t> </a:t>
                      </a:r>
                    </a:p>
                  </a:txBody>
                  <a:tcPr marL="8016" marR="8016" marT="8016" marB="0" anchor="b">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a:noFill/>
                    </a:lnB>
                  </a:tcPr>
                </a:tc>
                <a:tc>
                  <a:txBody>
                    <a:bodyPr/>
                    <a:lstStyle/>
                    <a:p>
                      <a:pPr algn="l" fontAlgn="b"/>
                      <a:r>
                        <a:rPr lang="de-DE" sz="800" b="0" i="0" u="none" strike="noStrike" dirty="0">
                          <a:solidFill>
                            <a:srgbClr val="000000"/>
                          </a:solidFill>
                          <a:latin typeface="Calibri"/>
                        </a:rPr>
                        <a:t> </a:t>
                      </a:r>
                    </a:p>
                  </a:txBody>
                  <a:tcPr marL="8016" marR="8016" marT="8016" marB="0" anchor="b">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a:noFill/>
                    </a:lnB>
                  </a:tcPr>
                </a:tc>
                <a:tc>
                  <a:txBody>
                    <a:bodyPr/>
                    <a:lstStyle/>
                    <a:p>
                      <a:pPr algn="l" fontAlgn="b"/>
                      <a:endParaRPr lang="de-DE" sz="800" b="0" i="0" u="none" strike="noStrike" dirty="0">
                        <a:solidFill>
                          <a:srgbClr val="000000"/>
                        </a:solidFill>
                        <a:latin typeface="Calibri"/>
                      </a:endParaRPr>
                    </a:p>
                  </a:txBody>
                  <a:tcPr marL="8016" marR="8016" marT="8016" marB="0" anchor="b">
                    <a:lnL w="6350" cap="flat" cmpd="sng" algn="ctr">
                      <a:solidFill>
                        <a:srgbClr val="000000"/>
                      </a:solidFill>
                      <a:prstDash val="dot"/>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a:noFill/>
                    </a:lnB>
                  </a:tcPr>
                </a:tc>
                <a:tc>
                  <a:txBody>
                    <a:bodyPr/>
                    <a:lstStyle/>
                    <a:p>
                      <a:pPr algn="l" fontAlgn="b"/>
                      <a:r>
                        <a:rPr lang="de-DE" sz="800" b="0" i="0" u="none" strike="noStrike" dirty="0">
                          <a:solidFill>
                            <a:srgbClr val="000000"/>
                          </a:solidFill>
                          <a:latin typeface="Calibri"/>
                        </a:rPr>
                        <a:t> </a:t>
                      </a:r>
                    </a:p>
                  </a:txBody>
                  <a:tcPr marL="8016" marR="8016" marT="8016" marB="0" anchor="b">
                    <a:lnL w="6350" cap="flat" cmpd="sng" algn="ctr">
                      <a:solidFill>
                        <a:srgbClr val="000000"/>
                      </a:solidFill>
                      <a:prstDash val="solid"/>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a:noFill/>
                    </a:lnB>
                  </a:tcPr>
                </a:tc>
                <a:tc>
                  <a:txBody>
                    <a:bodyPr/>
                    <a:lstStyle/>
                    <a:p>
                      <a:pPr algn="l" fontAlgn="b"/>
                      <a:r>
                        <a:rPr lang="de-DE" sz="800" b="0" i="0" u="none" strike="noStrike" dirty="0">
                          <a:solidFill>
                            <a:srgbClr val="000000"/>
                          </a:solidFill>
                          <a:latin typeface="Calibri"/>
                        </a:rPr>
                        <a:t> </a:t>
                      </a:r>
                    </a:p>
                  </a:txBody>
                  <a:tcPr marL="8016" marR="8016" marT="8016" marB="0" anchor="b">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a:noFill/>
                    </a:lnB>
                  </a:tcPr>
                </a:tc>
                <a:tc>
                  <a:txBody>
                    <a:bodyPr/>
                    <a:lstStyle/>
                    <a:p>
                      <a:pPr algn="l" fontAlgn="b"/>
                      <a:r>
                        <a:rPr lang="de-DE" sz="800" b="0" i="0" u="none" strike="noStrike" dirty="0">
                          <a:solidFill>
                            <a:srgbClr val="000000"/>
                          </a:solidFill>
                          <a:latin typeface="Calibri"/>
                        </a:rPr>
                        <a:t> </a:t>
                      </a:r>
                    </a:p>
                  </a:txBody>
                  <a:tcPr marL="8016" marR="8016" marT="8016" marB="0" anchor="b">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a:noFill/>
                    </a:lnB>
                  </a:tcPr>
                </a:tc>
                <a:tc>
                  <a:txBody>
                    <a:bodyPr/>
                    <a:lstStyle/>
                    <a:p>
                      <a:pPr algn="l" fontAlgn="b"/>
                      <a:r>
                        <a:rPr lang="de-DE" sz="800" b="0" i="0" u="none" strike="noStrike" dirty="0">
                          <a:solidFill>
                            <a:srgbClr val="000000"/>
                          </a:solidFill>
                          <a:latin typeface="Calibri"/>
                        </a:rPr>
                        <a:t> </a:t>
                      </a:r>
                    </a:p>
                  </a:txBody>
                  <a:tcPr marL="8016" marR="8016" marT="8016" marB="0" anchor="b">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a:noFill/>
                    </a:lnB>
                  </a:tcPr>
                </a:tc>
                <a:tc>
                  <a:txBody>
                    <a:bodyPr/>
                    <a:lstStyle/>
                    <a:p>
                      <a:pPr algn="l" fontAlgn="b"/>
                      <a:r>
                        <a:rPr lang="de-DE" sz="800" b="0" i="0" u="none" strike="noStrike" dirty="0">
                          <a:solidFill>
                            <a:srgbClr val="000000"/>
                          </a:solidFill>
                          <a:latin typeface="Calibri"/>
                        </a:rPr>
                        <a:t> </a:t>
                      </a:r>
                    </a:p>
                  </a:txBody>
                  <a:tcPr marL="8016" marR="8016" marT="8016" marB="0" anchor="b">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a:noFill/>
                    </a:lnB>
                  </a:tcPr>
                </a:tc>
                <a:tc>
                  <a:txBody>
                    <a:bodyPr/>
                    <a:lstStyle/>
                    <a:p>
                      <a:pPr algn="l" fontAlgn="b"/>
                      <a:r>
                        <a:rPr lang="de-DE" sz="800" b="0" i="0" u="none" strike="noStrike" dirty="0">
                          <a:solidFill>
                            <a:srgbClr val="000000"/>
                          </a:solidFill>
                          <a:latin typeface="Calibri"/>
                        </a:rPr>
                        <a:t> </a:t>
                      </a:r>
                    </a:p>
                  </a:txBody>
                  <a:tcPr marL="8016" marR="8016" marT="8016" marB="0" anchor="b">
                    <a:lnL w="6350" cap="flat" cmpd="sng" algn="ctr">
                      <a:solidFill>
                        <a:srgbClr val="000000"/>
                      </a:solidFill>
                      <a:prstDash val="dot"/>
                      <a:round/>
                      <a:headEnd type="none" w="med" len="med"/>
                      <a:tailEnd type="none" w="med" len="med"/>
                    </a:lnL>
                    <a:lnR w="6350" cap="flat" cmpd="sng" algn="ctr">
                      <a:solidFill>
                        <a:srgbClr val="000000"/>
                      </a:solidFill>
                      <a:prstDash val="solid"/>
                      <a:round/>
                      <a:headEnd type="none" w="med" len="med"/>
                      <a:tailEnd type="none" w="med" len="med"/>
                    </a:lnR>
                    <a:lnT>
                      <a:noFill/>
                    </a:lnT>
                    <a:lnB>
                      <a:noFill/>
                    </a:lnB>
                  </a:tcPr>
                </a:tc>
                <a:tc>
                  <a:txBody>
                    <a:bodyPr/>
                    <a:lstStyle/>
                    <a:p>
                      <a:pPr algn="l" fontAlgn="b"/>
                      <a:endParaRPr lang="de-DE" sz="800" b="0" i="0" u="none" strike="noStrike" dirty="0">
                        <a:solidFill>
                          <a:srgbClr val="000000"/>
                        </a:solidFill>
                        <a:latin typeface="Calibri"/>
                      </a:endParaRPr>
                    </a:p>
                  </a:txBody>
                  <a:tcPr marL="8016" marR="8016" marT="8016" marB="0" anchor="b">
                    <a:lnL w="6350" cap="flat" cmpd="sng" algn="ctr">
                      <a:solidFill>
                        <a:srgbClr val="000000"/>
                      </a:solidFill>
                      <a:prstDash val="solid"/>
                      <a:round/>
                      <a:headEnd type="none" w="med" len="med"/>
                      <a:tailEnd type="none" w="med" len="med"/>
                    </a:lnL>
                    <a:lnR>
                      <a:noFill/>
                    </a:lnR>
                    <a:lnT w="6350" cap="flat" cmpd="sng" algn="ctr">
                      <a:solidFill>
                        <a:srgbClr val="000000"/>
                      </a:solidFill>
                      <a:prstDash val="dot"/>
                      <a:round/>
                      <a:headEnd type="none" w="med" len="med"/>
                      <a:tailEnd type="none" w="med" len="med"/>
                    </a:lnT>
                    <a:lnB>
                      <a:noFill/>
                    </a:lnB>
                  </a:tcPr>
                </a:tc>
                <a:tc>
                  <a:txBody>
                    <a:bodyPr/>
                    <a:lstStyle/>
                    <a:p>
                      <a:pPr algn="l" fontAlgn="ctr"/>
                      <a:r>
                        <a:rPr lang="de-DE" sz="800" b="0" i="0" u="none" strike="noStrike" dirty="0">
                          <a:solidFill>
                            <a:srgbClr val="000000"/>
                          </a:solidFill>
                          <a:latin typeface="Calibri"/>
                        </a:rPr>
                        <a:t> </a:t>
                      </a:r>
                    </a:p>
                  </a:txBody>
                  <a:tcPr marL="8016" marR="8016" marT="8016" marB="0" anchor="ctr">
                    <a:lnL>
                      <a:noFill/>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a:noFill/>
                    </a:lnB>
                  </a:tcPr>
                </a:tc>
                <a:tc>
                  <a:txBody>
                    <a:bodyPr/>
                    <a:lstStyle/>
                    <a:p>
                      <a:pPr algn="l" fontAlgn="ctr"/>
                      <a:endParaRPr lang="de-DE" sz="800" b="0" i="0" u="none" strike="noStrike" dirty="0">
                        <a:solidFill>
                          <a:srgbClr val="000000"/>
                        </a:solidFill>
                        <a:latin typeface="Calibri"/>
                      </a:endParaRPr>
                    </a:p>
                  </a:txBody>
                  <a:tcPr marL="8016" marR="8016" marT="8016" marB="0" anchor="ctr">
                    <a:lnL w="6350" cap="flat" cmpd="sng" algn="ctr">
                      <a:solidFill>
                        <a:srgbClr val="000000"/>
                      </a:solidFill>
                      <a:prstDash val="solid"/>
                      <a:round/>
                      <a:headEnd type="none" w="med" len="med"/>
                      <a:tailEnd type="none" w="med" len="med"/>
                    </a:lnL>
                    <a:lnR>
                      <a:noFill/>
                    </a:lnR>
                    <a:lnT w="6350" cap="flat" cmpd="sng" algn="ctr">
                      <a:solidFill>
                        <a:srgbClr val="000000"/>
                      </a:solidFill>
                      <a:prstDash val="dot"/>
                      <a:round/>
                      <a:headEnd type="none" w="med" len="med"/>
                      <a:tailEnd type="none" w="med" len="med"/>
                    </a:lnT>
                    <a:lnB>
                      <a:noFill/>
                    </a:lnB>
                  </a:tcPr>
                </a:tc>
                <a:tc>
                  <a:txBody>
                    <a:bodyPr/>
                    <a:lstStyle/>
                    <a:p>
                      <a:pPr algn="l" fontAlgn="ctr"/>
                      <a:r>
                        <a:rPr lang="de-DE" sz="800" b="0" i="0" u="none" strike="noStrike" dirty="0">
                          <a:solidFill>
                            <a:srgbClr val="000000"/>
                          </a:solidFill>
                          <a:latin typeface="Calibri"/>
                        </a:rPr>
                        <a:t> </a:t>
                      </a:r>
                    </a:p>
                  </a:txBody>
                  <a:tcPr marL="8016" marR="8016" marT="8016" marB="0" anchor="ctr">
                    <a:lnL>
                      <a:noFill/>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a:noFill/>
                    </a:lnB>
                  </a:tcPr>
                </a:tc>
              </a:tr>
              <a:tr h="187545">
                <a:tc>
                  <a:txBody>
                    <a:bodyPr/>
                    <a:lstStyle/>
                    <a:p>
                      <a:pPr algn="l" fontAlgn="ctr"/>
                      <a:r>
                        <a:rPr lang="ru-RU" sz="900" b="0" i="0" u="none" strike="noStrike" dirty="0" smtClean="0">
                          <a:solidFill>
                            <a:srgbClr val="000000"/>
                          </a:solidFill>
                          <a:latin typeface="Calibri"/>
                        </a:rPr>
                        <a:t>Нидерланды</a:t>
                      </a:r>
                      <a:endParaRPr lang="de-DE" sz="900" b="0" i="0" u="none" strike="noStrike" dirty="0">
                        <a:solidFill>
                          <a:srgbClr val="000000"/>
                        </a:solidFill>
                        <a:latin typeface="Calibri"/>
                      </a:endParaRPr>
                    </a:p>
                  </a:txBody>
                  <a:tcPr marL="8016" marR="8016" marT="8016" marB="0" anchor="ctr">
                    <a:lnL>
                      <a:noFill/>
                    </a:lnL>
                    <a:lnR w="6350" cap="flat" cmpd="sng" algn="ctr">
                      <a:solidFill>
                        <a:srgbClr val="000000"/>
                      </a:solidFill>
                      <a:prstDash val="solid"/>
                      <a:round/>
                      <a:headEnd type="none" w="med" len="med"/>
                      <a:tailEnd type="none" w="med" len="med"/>
                    </a:lnR>
                    <a:lnT>
                      <a:noFill/>
                    </a:lnT>
                    <a:lnB w="6350" cap="flat" cmpd="sng" algn="ctr">
                      <a:solidFill>
                        <a:srgbClr val="000000"/>
                      </a:solidFill>
                      <a:prstDash val="dot"/>
                      <a:round/>
                      <a:headEnd type="none" w="med" len="med"/>
                      <a:tailEnd type="none" w="med" len="med"/>
                    </a:lnB>
                  </a:tcPr>
                </a:tc>
                <a:tc>
                  <a:txBody>
                    <a:bodyPr/>
                    <a:lstStyle/>
                    <a:p>
                      <a:pPr algn="l" fontAlgn="b"/>
                      <a:r>
                        <a:rPr lang="de-DE" sz="800" b="0" i="0" u="none" strike="noStrike" dirty="0">
                          <a:solidFill>
                            <a:srgbClr val="000000"/>
                          </a:solidFill>
                          <a:latin typeface="Calibri"/>
                        </a:rPr>
                        <a:t> </a:t>
                      </a:r>
                    </a:p>
                  </a:txBody>
                  <a:tcPr marL="8016" marR="8016" marT="8016" marB="0" anchor="b">
                    <a:lnL w="6350" cap="flat" cmpd="sng" algn="ctr">
                      <a:solidFill>
                        <a:srgbClr val="000000"/>
                      </a:solidFill>
                      <a:prstDash val="solid"/>
                      <a:round/>
                      <a:headEnd type="none" w="med" len="med"/>
                      <a:tailEnd type="none" w="med" len="med"/>
                    </a:lnL>
                    <a:lnR w="6350" cap="flat" cmpd="sng" algn="ctr">
                      <a:solidFill>
                        <a:srgbClr val="000000"/>
                      </a:solidFill>
                      <a:prstDash val="dot"/>
                      <a:round/>
                      <a:headEnd type="none" w="med" len="med"/>
                      <a:tailEnd type="none" w="med" len="med"/>
                    </a:lnR>
                    <a:lnT>
                      <a:noFill/>
                    </a:lnT>
                    <a:lnB w="6350" cap="flat" cmpd="sng" algn="ctr">
                      <a:solidFill>
                        <a:srgbClr val="000000"/>
                      </a:solidFill>
                      <a:prstDash val="dot"/>
                      <a:round/>
                      <a:headEnd type="none" w="med" len="med"/>
                      <a:tailEnd type="none" w="med" len="med"/>
                    </a:lnB>
                  </a:tcPr>
                </a:tc>
                <a:tc>
                  <a:txBody>
                    <a:bodyPr/>
                    <a:lstStyle/>
                    <a:p>
                      <a:pPr algn="l" fontAlgn="b"/>
                      <a:r>
                        <a:rPr lang="de-DE" sz="800" b="0" i="0" u="none" strike="noStrike" dirty="0">
                          <a:solidFill>
                            <a:srgbClr val="000000"/>
                          </a:solidFill>
                          <a:latin typeface="Calibri"/>
                        </a:rPr>
                        <a:t> </a:t>
                      </a:r>
                    </a:p>
                  </a:txBody>
                  <a:tcPr marL="8016" marR="8016" marT="8016" marB="0" anchor="b">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a:noFill/>
                    </a:lnT>
                    <a:lnB w="6350" cap="flat" cmpd="sng" algn="ctr">
                      <a:solidFill>
                        <a:srgbClr val="000000"/>
                      </a:solidFill>
                      <a:prstDash val="dot"/>
                      <a:round/>
                      <a:headEnd type="none" w="med" len="med"/>
                      <a:tailEnd type="none" w="med" len="med"/>
                    </a:lnB>
                  </a:tcPr>
                </a:tc>
                <a:tc>
                  <a:txBody>
                    <a:bodyPr/>
                    <a:lstStyle/>
                    <a:p>
                      <a:pPr algn="l" fontAlgn="b"/>
                      <a:r>
                        <a:rPr lang="de-DE" sz="800" b="0" i="0" u="none" strike="noStrike" dirty="0">
                          <a:solidFill>
                            <a:srgbClr val="000000"/>
                          </a:solidFill>
                          <a:latin typeface="Calibri"/>
                        </a:rPr>
                        <a:t> </a:t>
                      </a:r>
                    </a:p>
                  </a:txBody>
                  <a:tcPr marL="8016" marR="8016" marT="8016" marB="0" anchor="b">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a:noFill/>
                    </a:lnT>
                    <a:lnB w="6350" cap="flat" cmpd="sng" algn="ctr">
                      <a:solidFill>
                        <a:srgbClr val="000000"/>
                      </a:solidFill>
                      <a:prstDash val="dot"/>
                      <a:round/>
                      <a:headEnd type="none" w="med" len="med"/>
                      <a:tailEnd type="none" w="med" len="med"/>
                    </a:lnB>
                  </a:tcPr>
                </a:tc>
                <a:tc>
                  <a:txBody>
                    <a:bodyPr/>
                    <a:lstStyle/>
                    <a:p>
                      <a:pPr algn="l" fontAlgn="b"/>
                      <a:r>
                        <a:rPr lang="de-DE" sz="800" b="0" i="0" u="none" strike="noStrike" dirty="0">
                          <a:solidFill>
                            <a:srgbClr val="000000"/>
                          </a:solidFill>
                          <a:latin typeface="Calibri"/>
                        </a:rPr>
                        <a:t> </a:t>
                      </a:r>
                    </a:p>
                  </a:txBody>
                  <a:tcPr marL="8016" marR="8016" marT="8016" marB="0" anchor="b">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a:noFill/>
                    </a:lnT>
                    <a:lnB w="6350" cap="flat" cmpd="sng" algn="ctr">
                      <a:solidFill>
                        <a:srgbClr val="000000"/>
                      </a:solidFill>
                      <a:prstDash val="dot"/>
                      <a:round/>
                      <a:headEnd type="none" w="med" len="med"/>
                      <a:tailEnd type="none" w="med" len="med"/>
                    </a:lnB>
                  </a:tcPr>
                </a:tc>
                <a:tc>
                  <a:txBody>
                    <a:bodyPr/>
                    <a:lstStyle/>
                    <a:p>
                      <a:pPr algn="l" fontAlgn="b"/>
                      <a:r>
                        <a:rPr lang="de-DE" sz="800" b="0" i="0" u="none" strike="noStrike" dirty="0">
                          <a:solidFill>
                            <a:srgbClr val="000000"/>
                          </a:solidFill>
                          <a:latin typeface="Calibri"/>
                        </a:rPr>
                        <a:t> </a:t>
                      </a:r>
                    </a:p>
                  </a:txBody>
                  <a:tcPr marL="8016" marR="8016" marT="8016" marB="0" anchor="b">
                    <a:lnL w="6350" cap="flat" cmpd="sng" algn="ctr">
                      <a:solidFill>
                        <a:srgbClr val="000000"/>
                      </a:solidFill>
                      <a:prstDash val="dot"/>
                      <a:round/>
                      <a:headEnd type="none" w="med" len="med"/>
                      <a:tailEnd type="none" w="med" len="med"/>
                    </a:lnL>
                    <a:lnR w="6350" cap="flat" cmpd="sng" algn="ctr">
                      <a:solidFill>
                        <a:srgbClr val="000000"/>
                      </a:solidFill>
                      <a:prstDash val="solid"/>
                      <a:round/>
                      <a:headEnd type="none" w="med" len="med"/>
                      <a:tailEnd type="none" w="med" len="med"/>
                    </a:lnR>
                    <a:lnT>
                      <a:noFill/>
                    </a:lnT>
                    <a:lnB w="6350" cap="flat" cmpd="sng" algn="ctr">
                      <a:solidFill>
                        <a:srgbClr val="000000"/>
                      </a:solidFill>
                      <a:prstDash val="dot"/>
                      <a:round/>
                      <a:headEnd type="none" w="med" len="med"/>
                      <a:tailEnd type="none" w="med" len="med"/>
                    </a:lnB>
                  </a:tcPr>
                </a:tc>
                <a:tc>
                  <a:txBody>
                    <a:bodyPr/>
                    <a:lstStyle/>
                    <a:p>
                      <a:pPr algn="l" fontAlgn="b"/>
                      <a:r>
                        <a:rPr lang="de-DE" sz="800" b="0" i="0" u="none" strike="noStrike" dirty="0">
                          <a:solidFill>
                            <a:srgbClr val="000000"/>
                          </a:solidFill>
                          <a:latin typeface="Calibri"/>
                        </a:rPr>
                        <a:t> </a:t>
                      </a:r>
                    </a:p>
                  </a:txBody>
                  <a:tcPr marL="8016" marR="8016" marT="8016" marB="0" anchor="b">
                    <a:lnL w="6350" cap="flat" cmpd="sng" algn="ctr">
                      <a:solidFill>
                        <a:srgbClr val="000000"/>
                      </a:solidFill>
                      <a:prstDash val="solid"/>
                      <a:round/>
                      <a:headEnd type="none" w="med" len="med"/>
                      <a:tailEnd type="none" w="med" len="med"/>
                    </a:lnL>
                    <a:lnR w="6350" cap="flat" cmpd="sng" algn="ctr">
                      <a:solidFill>
                        <a:srgbClr val="000000"/>
                      </a:solidFill>
                      <a:prstDash val="dot"/>
                      <a:round/>
                      <a:headEnd type="none" w="med" len="med"/>
                      <a:tailEnd type="none" w="med" len="med"/>
                    </a:lnR>
                    <a:lnT>
                      <a:noFill/>
                    </a:lnT>
                    <a:lnB w="6350" cap="flat" cmpd="sng" algn="ctr">
                      <a:solidFill>
                        <a:srgbClr val="000000"/>
                      </a:solidFill>
                      <a:prstDash val="dot"/>
                      <a:round/>
                      <a:headEnd type="none" w="med" len="med"/>
                      <a:tailEnd type="none" w="med" len="med"/>
                    </a:lnB>
                  </a:tcPr>
                </a:tc>
                <a:tc>
                  <a:txBody>
                    <a:bodyPr/>
                    <a:lstStyle/>
                    <a:p>
                      <a:pPr algn="l" fontAlgn="b"/>
                      <a:r>
                        <a:rPr lang="de-DE" sz="800" b="0" i="0" u="none" strike="noStrike" dirty="0">
                          <a:solidFill>
                            <a:srgbClr val="000000"/>
                          </a:solidFill>
                          <a:latin typeface="Calibri"/>
                        </a:rPr>
                        <a:t> </a:t>
                      </a:r>
                    </a:p>
                  </a:txBody>
                  <a:tcPr marL="8016" marR="8016" marT="8016" marB="0" anchor="b">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a:noFill/>
                    </a:lnT>
                    <a:lnB w="6350" cap="flat" cmpd="sng" algn="ctr">
                      <a:solidFill>
                        <a:srgbClr val="000000"/>
                      </a:solidFill>
                      <a:prstDash val="dot"/>
                      <a:round/>
                      <a:headEnd type="none" w="med" len="med"/>
                      <a:tailEnd type="none" w="med" len="med"/>
                    </a:lnB>
                  </a:tcPr>
                </a:tc>
                <a:tc>
                  <a:txBody>
                    <a:bodyPr/>
                    <a:lstStyle/>
                    <a:p>
                      <a:pPr algn="l" fontAlgn="b"/>
                      <a:r>
                        <a:rPr lang="de-DE" sz="800" b="0" i="0" u="none" strike="noStrike" dirty="0">
                          <a:solidFill>
                            <a:srgbClr val="000000"/>
                          </a:solidFill>
                          <a:latin typeface="Calibri"/>
                        </a:rPr>
                        <a:t> </a:t>
                      </a:r>
                    </a:p>
                  </a:txBody>
                  <a:tcPr marL="8016" marR="8016" marT="8016" marB="0" anchor="b">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a:noFill/>
                    </a:lnT>
                    <a:lnB w="6350" cap="flat" cmpd="sng" algn="ctr">
                      <a:solidFill>
                        <a:srgbClr val="000000"/>
                      </a:solidFill>
                      <a:prstDash val="dot"/>
                      <a:round/>
                      <a:headEnd type="none" w="med" len="med"/>
                      <a:tailEnd type="none" w="med" len="med"/>
                    </a:lnB>
                  </a:tcPr>
                </a:tc>
                <a:tc>
                  <a:txBody>
                    <a:bodyPr/>
                    <a:lstStyle/>
                    <a:p>
                      <a:pPr algn="l" fontAlgn="b"/>
                      <a:r>
                        <a:rPr lang="de-DE" sz="800" b="0" i="0" u="none" strike="noStrike" dirty="0">
                          <a:solidFill>
                            <a:srgbClr val="000000"/>
                          </a:solidFill>
                          <a:latin typeface="Calibri"/>
                        </a:rPr>
                        <a:t> </a:t>
                      </a:r>
                    </a:p>
                  </a:txBody>
                  <a:tcPr marL="8016" marR="8016" marT="8016" marB="0" anchor="b">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a:noFill/>
                    </a:lnT>
                    <a:lnB w="6350" cap="flat" cmpd="sng" algn="ctr">
                      <a:solidFill>
                        <a:srgbClr val="000000"/>
                      </a:solidFill>
                      <a:prstDash val="dot"/>
                      <a:round/>
                      <a:headEnd type="none" w="med" len="med"/>
                      <a:tailEnd type="none" w="med" len="med"/>
                    </a:lnB>
                  </a:tcPr>
                </a:tc>
                <a:tc>
                  <a:txBody>
                    <a:bodyPr/>
                    <a:lstStyle/>
                    <a:p>
                      <a:pPr algn="l" fontAlgn="b"/>
                      <a:r>
                        <a:rPr lang="de-DE" sz="800" b="0" i="0" u="none" strike="noStrike" dirty="0">
                          <a:solidFill>
                            <a:srgbClr val="000000"/>
                          </a:solidFill>
                          <a:latin typeface="Calibri"/>
                        </a:rPr>
                        <a:t> </a:t>
                      </a:r>
                    </a:p>
                  </a:txBody>
                  <a:tcPr marL="8016" marR="8016" marT="8016" marB="0" anchor="b">
                    <a:lnL w="6350" cap="flat" cmpd="sng" algn="ctr">
                      <a:solidFill>
                        <a:srgbClr val="000000"/>
                      </a:solidFill>
                      <a:prstDash val="dot"/>
                      <a:round/>
                      <a:headEnd type="none" w="med" len="med"/>
                      <a:tailEnd type="none" w="med" len="med"/>
                    </a:lnL>
                    <a:lnR w="6350" cap="flat" cmpd="sng" algn="ctr">
                      <a:solidFill>
                        <a:srgbClr val="000000"/>
                      </a:solidFill>
                      <a:prstDash val="solid"/>
                      <a:round/>
                      <a:headEnd type="none" w="med" len="med"/>
                      <a:tailEnd type="none" w="med" len="med"/>
                    </a:lnR>
                    <a:lnT>
                      <a:noFill/>
                    </a:lnT>
                    <a:lnB w="6350" cap="flat" cmpd="sng" algn="ctr">
                      <a:solidFill>
                        <a:srgbClr val="000000"/>
                      </a:solidFill>
                      <a:prstDash val="dot"/>
                      <a:round/>
                      <a:headEnd type="none" w="med" len="med"/>
                      <a:tailEnd type="none" w="med" len="med"/>
                    </a:lnB>
                  </a:tcPr>
                </a:tc>
                <a:tc>
                  <a:txBody>
                    <a:bodyPr/>
                    <a:lstStyle/>
                    <a:p>
                      <a:pPr algn="l" fontAlgn="b"/>
                      <a:r>
                        <a:rPr lang="de-DE" sz="800" b="0" i="0" u="none" strike="noStrike" dirty="0">
                          <a:solidFill>
                            <a:srgbClr val="000000"/>
                          </a:solidFill>
                          <a:latin typeface="Calibri"/>
                        </a:rPr>
                        <a:t> </a:t>
                      </a:r>
                    </a:p>
                  </a:txBody>
                  <a:tcPr marL="8016" marR="8016" marT="8016" marB="0" anchor="b">
                    <a:lnL w="6350" cap="flat" cmpd="sng" algn="ctr">
                      <a:solidFill>
                        <a:srgbClr val="000000"/>
                      </a:solidFill>
                      <a:prstDash val="solid"/>
                      <a:round/>
                      <a:headEnd type="none" w="med" len="med"/>
                      <a:tailEnd type="none" w="med" len="med"/>
                    </a:lnL>
                    <a:lnR w="6350" cap="flat" cmpd="sng" algn="ctr">
                      <a:solidFill>
                        <a:srgbClr val="000000"/>
                      </a:solidFill>
                      <a:prstDash val="dot"/>
                      <a:round/>
                      <a:headEnd type="none" w="med" len="med"/>
                      <a:tailEnd type="none" w="med" len="med"/>
                    </a:lnR>
                    <a:lnT>
                      <a:noFill/>
                    </a:lnT>
                    <a:lnB w="6350" cap="flat" cmpd="sng" algn="ctr">
                      <a:solidFill>
                        <a:srgbClr val="000000"/>
                      </a:solidFill>
                      <a:prstDash val="dot"/>
                      <a:round/>
                      <a:headEnd type="none" w="med" len="med"/>
                      <a:tailEnd type="none" w="med" len="med"/>
                    </a:lnB>
                  </a:tcPr>
                </a:tc>
                <a:tc>
                  <a:txBody>
                    <a:bodyPr/>
                    <a:lstStyle/>
                    <a:p>
                      <a:pPr algn="l" fontAlgn="b"/>
                      <a:r>
                        <a:rPr lang="de-DE" sz="800" b="0" i="0" u="none" strike="noStrike" dirty="0">
                          <a:solidFill>
                            <a:srgbClr val="000000"/>
                          </a:solidFill>
                          <a:latin typeface="Calibri"/>
                        </a:rPr>
                        <a:t> </a:t>
                      </a:r>
                    </a:p>
                  </a:txBody>
                  <a:tcPr marL="8016" marR="8016" marT="8016" marB="0" anchor="b">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a:noFill/>
                    </a:lnT>
                    <a:lnB w="6350" cap="flat" cmpd="sng" algn="ctr">
                      <a:solidFill>
                        <a:srgbClr val="000000"/>
                      </a:solidFill>
                      <a:prstDash val="dot"/>
                      <a:round/>
                      <a:headEnd type="none" w="med" len="med"/>
                      <a:tailEnd type="none" w="med" len="med"/>
                    </a:lnB>
                  </a:tcPr>
                </a:tc>
                <a:tc>
                  <a:txBody>
                    <a:bodyPr/>
                    <a:lstStyle/>
                    <a:p>
                      <a:pPr algn="l" fontAlgn="b"/>
                      <a:r>
                        <a:rPr lang="de-DE" sz="800" b="0" i="0" u="none" strike="noStrike" dirty="0">
                          <a:solidFill>
                            <a:srgbClr val="000000"/>
                          </a:solidFill>
                          <a:latin typeface="Calibri"/>
                        </a:rPr>
                        <a:t> </a:t>
                      </a:r>
                    </a:p>
                  </a:txBody>
                  <a:tcPr marL="8016" marR="8016" marT="8016" marB="0" anchor="b">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a:noFill/>
                    </a:lnT>
                    <a:lnB w="6350" cap="flat" cmpd="sng" algn="ctr">
                      <a:solidFill>
                        <a:srgbClr val="000000"/>
                      </a:solidFill>
                      <a:prstDash val="dot"/>
                      <a:round/>
                      <a:headEnd type="none" w="med" len="med"/>
                      <a:tailEnd type="none" w="med" len="med"/>
                    </a:lnB>
                  </a:tcPr>
                </a:tc>
                <a:tc>
                  <a:txBody>
                    <a:bodyPr/>
                    <a:lstStyle/>
                    <a:p>
                      <a:pPr algn="l" fontAlgn="b"/>
                      <a:r>
                        <a:rPr lang="de-DE" sz="800" b="0" i="0" u="none" strike="noStrike" dirty="0">
                          <a:solidFill>
                            <a:srgbClr val="000000"/>
                          </a:solidFill>
                          <a:latin typeface="Calibri"/>
                        </a:rPr>
                        <a:t> </a:t>
                      </a:r>
                    </a:p>
                  </a:txBody>
                  <a:tcPr marL="8016" marR="8016" marT="8016" marB="0" anchor="b">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a:noFill/>
                    </a:lnT>
                    <a:lnB w="6350" cap="flat" cmpd="sng" algn="ctr">
                      <a:solidFill>
                        <a:srgbClr val="000000"/>
                      </a:solidFill>
                      <a:prstDash val="dot"/>
                      <a:round/>
                      <a:headEnd type="none" w="med" len="med"/>
                      <a:tailEnd type="none" w="med" len="med"/>
                    </a:lnB>
                  </a:tcPr>
                </a:tc>
                <a:tc>
                  <a:txBody>
                    <a:bodyPr/>
                    <a:lstStyle/>
                    <a:p>
                      <a:pPr algn="l" fontAlgn="b"/>
                      <a:r>
                        <a:rPr lang="de-DE" sz="800" b="0" i="0" u="none" strike="noStrike" dirty="0">
                          <a:solidFill>
                            <a:srgbClr val="000000"/>
                          </a:solidFill>
                          <a:latin typeface="Calibri"/>
                        </a:rPr>
                        <a:t> </a:t>
                      </a:r>
                    </a:p>
                  </a:txBody>
                  <a:tcPr marL="8016" marR="8016" marT="8016" marB="0" anchor="b">
                    <a:lnL w="6350" cap="flat" cmpd="sng" algn="ctr">
                      <a:solidFill>
                        <a:srgbClr val="000000"/>
                      </a:solidFill>
                      <a:prstDash val="dot"/>
                      <a:round/>
                      <a:headEnd type="none" w="med" len="med"/>
                      <a:tailEnd type="none" w="med" len="med"/>
                    </a:lnL>
                    <a:lnR w="6350" cap="flat" cmpd="sng" algn="ctr">
                      <a:solidFill>
                        <a:srgbClr val="000000"/>
                      </a:solidFill>
                      <a:prstDash val="solid"/>
                      <a:round/>
                      <a:headEnd type="none" w="med" len="med"/>
                      <a:tailEnd type="none" w="med" len="med"/>
                    </a:lnR>
                    <a:lnT>
                      <a:noFill/>
                    </a:lnT>
                    <a:lnB w="6350" cap="flat" cmpd="sng" algn="ctr">
                      <a:solidFill>
                        <a:srgbClr val="000000"/>
                      </a:solidFill>
                      <a:prstDash val="dot"/>
                      <a:round/>
                      <a:headEnd type="none" w="med" len="med"/>
                      <a:tailEnd type="none" w="med" len="med"/>
                    </a:lnB>
                  </a:tcPr>
                </a:tc>
                <a:tc>
                  <a:txBody>
                    <a:bodyPr/>
                    <a:lstStyle/>
                    <a:p>
                      <a:pPr algn="l" fontAlgn="b"/>
                      <a:r>
                        <a:rPr lang="de-DE" sz="800" b="0" i="0" u="none" strike="noStrike" dirty="0">
                          <a:solidFill>
                            <a:srgbClr val="000000"/>
                          </a:solidFill>
                          <a:latin typeface="Calibri"/>
                        </a:rPr>
                        <a:t> </a:t>
                      </a:r>
                    </a:p>
                  </a:txBody>
                  <a:tcPr marL="8016" marR="8016" marT="8016" marB="0" anchor="b">
                    <a:lnL w="6350" cap="flat" cmpd="sng" algn="ctr">
                      <a:solidFill>
                        <a:srgbClr val="000000"/>
                      </a:solidFill>
                      <a:prstDash val="solid"/>
                      <a:round/>
                      <a:headEnd type="none" w="med" len="med"/>
                      <a:tailEnd type="none" w="med" len="med"/>
                    </a:lnL>
                    <a:lnR w="6350" cap="flat" cmpd="sng" algn="ctr">
                      <a:solidFill>
                        <a:srgbClr val="000000"/>
                      </a:solidFill>
                      <a:prstDash val="dot"/>
                      <a:round/>
                      <a:headEnd type="none" w="med" len="med"/>
                      <a:tailEnd type="none" w="med" len="med"/>
                    </a:lnR>
                    <a:lnT>
                      <a:noFill/>
                    </a:lnT>
                    <a:lnB w="6350" cap="flat" cmpd="sng" algn="ctr">
                      <a:solidFill>
                        <a:srgbClr val="000000"/>
                      </a:solidFill>
                      <a:prstDash val="dot"/>
                      <a:round/>
                      <a:headEnd type="none" w="med" len="med"/>
                      <a:tailEnd type="none" w="med" len="med"/>
                    </a:lnB>
                  </a:tcPr>
                </a:tc>
                <a:tc>
                  <a:txBody>
                    <a:bodyPr/>
                    <a:lstStyle/>
                    <a:p>
                      <a:pPr algn="l" fontAlgn="b"/>
                      <a:r>
                        <a:rPr lang="de-DE" sz="800" b="0" i="0" u="none" strike="noStrike" dirty="0">
                          <a:solidFill>
                            <a:srgbClr val="000000"/>
                          </a:solidFill>
                          <a:latin typeface="Calibri"/>
                        </a:rPr>
                        <a:t> </a:t>
                      </a:r>
                    </a:p>
                  </a:txBody>
                  <a:tcPr marL="8016" marR="8016" marT="8016" marB="0" anchor="b">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a:noFill/>
                    </a:lnT>
                    <a:lnB w="6350" cap="flat" cmpd="sng" algn="ctr">
                      <a:solidFill>
                        <a:srgbClr val="000000"/>
                      </a:solidFill>
                      <a:prstDash val="dot"/>
                      <a:round/>
                      <a:headEnd type="none" w="med" len="med"/>
                      <a:tailEnd type="none" w="med" len="med"/>
                    </a:lnB>
                  </a:tcPr>
                </a:tc>
                <a:tc>
                  <a:txBody>
                    <a:bodyPr/>
                    <a:lstStyle/>
                    <a:p>
                      <a:pPr algn="l" fontAlgn="b"/>
                      <a:r>
                        <a:rPr lang="de-DE" sz="800" b="0" i="0" u="none" strike="noStrike" dirty="0">
                          <a:solidFill>
                            <a:srgbClr val="000000"/>
                          </a:solidFill>
                          <a:latin typeface="Calibri"/>
                        </a:rPr>
                        <a:t> </a:t>
                      </a:r>
                    </a:p>
                  </a:txBody>
                  <a:tcPr marL="8016" marR="8016" marT="8016" marB="0" anchor="b">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a:noFill/>
                    </a:lnT>
                    <a:lnB w="6350" cap="flat" cmpd="sng" algn="ctr">
                      <a:solidFill>
                        <a:srgbClr val="000000"/>
                      </a:solidFill>
                      <a:prstDash val="dot"/>
                      <a:round/>
                      <a:headEnd type="none" w="med" len="med"/>
                      <a:tailEnd type="none" w="med" len="med"/>
                    </a:lnB>
                  </a:tcPr>
                </a:tc>
                <a:tc>
                  <a:txBody>
                    <a:bodyPr/>
                    <a:lstStyle/>
                    <a:p>
                      <a:pPr algn="l" fontAlgn="b"/>
                      <a:r>
                        <a:rPr lang="de-DE" sz="800" b="0" i="0" u="none" strike="noStrike" dirty="0">
                          <a:solidFill>
                            <a:srgbClr val="000000"/>
                          </a:solidFill>
                          <a:latin typeface="Calibri"/>
                        </a:rPr>
                        <a:t> </a:t>
                      </a:r>
                    </a:p>
                  </a:txBody>
                  <a:tcPr marL="8016" marR="8016" marT="8016" marB="0" anchor="b">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a:noFill/>
                    </a:lnT>
                    <a:lnB w="6350" cap="flat" cmpd="sng" algn="ctr">
                      <a:solidFill>
                        <a:srgbClr val="000000"/>
                      </a:solidFill>
                      <a:prstDash val="dot"/>
                      <a:round/>
                      <a:headEnd type="none" w="med" len="med"/>
                      <a:tailEnd type="none" w="med" len="med"/>
                    </a:lnB>
                  </a:tcPr>
                </a:tc>
                <a:tc>
                  <a:txBody>
                    <a:bodyPr/>
                    <a:lstStyle/>
                    <a:p>
                      <a:pPr algn="l" fontAlgn="b"/>
                      <a:r>
                        <a:rPr lang="de-DE" sz="800" b="0" i="0" u="none" strike="noStrike" dirty="0">
                          <a:solidFill>
                            <a:srgbClr val="000000"/>
                          </a:solidFill>
                          <a:latin typeface="Calibri"/>
                        </a:rPr>
                        <a:t> </a:t>
                      </a:r>
                    </a:p>
                  </a:txBody>
                  <a:tcPr marL="8016" marR="8016" marT="8016" marB="0" anchor="b">
                    <a:lnL w="6350" cap="flat" cmpd="sng" algn="ctr">
                      <a:solidFill>
                        <a:srgbClr val="000000"/>
                      </a:solidFill>
                      <a:prstDash val="dot"/>
                      <a:round/>
                      <a:headEnd type="none" w="med" len="med"/>
                      <a:tailEnd type="none" w="med" len="med"/>
                    </a:lnL>
                    <a:lnR w="6350" cap="flat" cmpd="sng" algn="ctr">
                      <a:solidFill>
                        <a:srgbClr val="000000"/>
                      </a:solidFill>
                      <a:prstDash val="solid"/>
                      <a:round/>
                      <a:headEnd type="none" w="med" len="med"/>
                      <a:tailEnd type="none" w="med" len="med"/>
                    </a:lnR>
                    <a:lnT>
                      <a:noFill/>
                    </a:lnT>
                    <a:lnB w="6350" cap="flat" cmpd="sng" algn="ctr">
                      <a:solidFill>
                        <a:srgbClr val="000000"/>
                      </a:solidFill>
                      <a:prstDash val="dot"/>
                      <a:round/>
                      <a:headEnd type="none" w="med" len="med"/>
                      <a:tailEnd type="none" w="med" len="med"/>
                    </a:lnB>
                  </a:tcPr>
                </a:tc>
                <a:tc>
                  <a:txBody>
                    <a:bodyPr/>
                    <a:lstStyle/>
                    <a:p>
                      <a:pPr algn="l" fontAlgn="b"/>
                      <a:r>
                        <a:rPr lang="de-DE" sz="800" b="0" i="0" u="none" strike="noStrike" dirty="0">
                          <a:solidFill>
                            <a:srgbClr val="000000"/>
                          </a:solidFill>
                          <a:latin typeface="Calibri"/>
                        </a:rPr>
                        <a:t> </a:t>
                      </a:r>
                    </a:p>
                  </a:txBody>
                  <a:tcPr marL="8016" marR="8016" marT="8016" marB="0" anchor="b">
                    <a:lnL w="6350" cap="flat" cmpd="sng" algn="ctr">
                      <a:solidFill>
                        <a:srgbClr val="000000"/>
                      </a:solidFill>
                      <a:prstDash val="solid"/>
                      <a:round/>
                      <a:headEnd type="none" w="med" len="med"/>
                      <a:tailEnd type="none" w="med" len="med"/>
                    </a:lnL>
                    <a:lnR w="6350" cap="flat" cmpd="sng" algn="ctr">
                      <a:solidFill>
                        <a:srgbClr val="000000"/>
                      </a:solidFill>
                      <a:prstDash val="dot"/>
                      <a:round/>
                      <a:headEnd type="none" w="med" len="med"/>
                      <a:tailEnd type="none" w="med" len="med"/>
                    </a:lnR>
                    <a:lnT>
                      <a:noFill/>
                    </a:lnT>
                    <a:lnB w="6350" cap="flat" cmpd="sng" algn="ctr">
                      <a:solidFill>
                        <a:srgbClr val="000000"/>
                      </a:solidFill>
                      <a:prstDash val="dot"/>
                      <a:round/>
                      <a:headEnd type="none" w="med" len="med"/>
                      <a:tailEnd type="none" w="med" len="med"/>
                    </a:lnB>
                  </a:tcPr>
                </a:tc>
                <a:tc>
                  <a:txBody>
                    <a:bodyPr/>
                    <a:lstStyle/>
                    <a:p>
                      <a:pPr algn="l" fontAlgn="b"/>
                      <a:r>
                        <a:rPr lang="de-DE" sz="800" b="0" i="0" u="none" strike="noStrike" dirty="0">
                          <a:solidFill>
                            <a:srgbClr val="000000"/>
                          </a:solidFill>
                          <a:latin typeface="Calibri"/>
                        </a:rPr>
                        <a:t> </a:t>
                      </a:r>
                    </a:p>
                  </a:txBody>
                  <a:tcPr marL="8016" marR="8016" marT="8016" marB="0" anchor="b">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a:noFill/>
                    </a:lnT>
                    <a:lnB w="6350" cap="flat" cmpd="sng" algn="ctr">
                      <a:solidFill>
                        <a:srgbClr val="000000"/>
                      </a:solidFill>
                      <a:prstDash val="dot"/>
                      <a:round/>
                      <a:headEnd type="none" w="med" len="med"/>
                      <a:tailEnd type="none" w="med" len="med"/>
                    </a:lnB>
                  </a:tcPr>
                </a:tc>
                <a:tc>
                  <a:txBody>
                    <a:bodyPr/>
                    <a:lstStyle/>
                    <a:p>
                      <a:pPr algn="l" fontAlgn="b"/>
                      <a:r>
                        <a:rPr lang="de-DE" sz="800" b="0" i="0" u="none" strike="noStrike" dirty="0">
                          <a:solidFill>
                            <a:srgbClr val="000000"/>
                          </a:solidFill>
                          <a:latin typeface="Calibri"/>
                        </a:rPr>
                        <a:t> </a:t>
                      </a:r>
                    </a:p>
                  </a:txBody>
                  <a:tcPr marL="8016" marR="8016" marT="8016" marB="0" anchor="b">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a:noFill/>
                    </a:lnT>
                    <a:lnB w="6350" cap="flat" cmpd="sng" algn="ctr">
                      <a:solidFill>
                        <a:srgbClr val="000000"/>
                      </a:solidFill>
                      <a:prstDash val="dot"/>
                      <a:round/>
                      <a:headEnd type="none" w="med" len="med"/>
                      <a:tailEnd type="none" w="med" len="med"/>
                    </a:lnB>
                  </a:tcPr>
                </a:tc>
                <a:tc>
                  <a:txBody>
                    <a:bodyPr/>
                    <a:lstStyle/>
                    <a:p>
                      <a:pPr algn="l" fontAlgn="b"/>
                      <a:r>
                        <a:rPr lang="de-DE" sz="800" b="0" i="0" u="none" strike="noStrike" dirty="0">
                          <a:solidFill>
                            <a:srgbClr val="000000"/>
                          </a:solidFill>
                          <a:latin typeface="Calibri"/>
                        </a:rPr>
                        <a:t> </a:t>
                      </a:r>
                    </a:p>
                  </a:txBody>
                  <a:tcPr marL="8016" marR="8016" marT="8016" marB="0" anchor="b">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a:noFill/>
                    </a:lnT>
                    <a:lnB w="6350" cap="flat" cmpd="sng" algn="ctr">
                      <a:solidFill>
                        <a:srgbClr val="000000"/>
                      </a:solidFill>
                      <a:prstDash val="dot"/>
                      <a:round/>
                      <a:headEnd type="none" w="med" len="med"/>
                      <a:tailEnd type="none" w="med" len="med"/>
                    </a:lnB>
                  </a:tcPr>
                </a:tc>
                <a:tc>
                  <a:txBody>
                    <a:bodyPr/>
                    <a:lstStyle/>
                    <a:p>
                      <a:pPr algn="l" fontAlgn="b"/>
                      <a:r>
                        <a:rPr lang="de-DE" sz="800" b="0" i="0" u="none" strike="noStrike" dirty="0">
                          <a:solidFill>
                            <a:srgbClr val="000000"/>
                          </a:solidFill>
                          <a:latin typeface="Calibri"/>
                        </a:rPr>
                        <a:t> </a:t>
                      </a:r>
                    </a:p>
                  </a:txBody>
                  <a:tcPr marL="8016" marR="8016" marT="8016" marB="0" anchor="b">
                    <a:lnL w="6350" cap="flat" cmpd="sng" algn="ctr">
                      <a:solidFill>
                        <a:srgbClr val="000000"/>
                      </a:solidFill>
                      <a:prstDash val="dot"/>
                      <a:round/>
                      <a:headEnd type="none" w="med" len="med"/>
                      <a:tailEnd type="none" w="med" len="med"/>
                    </a:lnL>
                    <a:lnR>
                      <a:noFill/>
                    </a:lnR>
                    <a:lnT>
                      <a:noFill/>
                    </a:lnT>
                    <a:lnB w="6350" cap="flat" cmpd="sng" algn="ctr">
                      <a:solidFill>
                        <a:srgbClr val="000000"/>
                      </a:solidFill>
                      <a:prstDash val="dot"/>
                      <a:round/>
                      <a:headEnd type="none" w="med" len="med"/>
                      <a:tailEnd type="none" w="med" len="med"/>
                    </a:lnB>
                  </a:tcPr>
                </a:tc>
                <a:tc>
                  <a:txBody>
                    <a:bodyPr/>
                    <a:lstStyle/>
                    <a:p>
                      <a:pPr algn="l" fontAlgn="b"/>
                      <a:r>
                        <a:rPr lang="de-DE" sz="800" b="0" i="0" u="none" strike="noStrike" dirty="0">
                          <a:solidFill>
                            <a:srgbClr val="000000"/>
                          </a:solidFill>
                          <a:latin typeface="Calibri"/>
                        </a:rPr>
                        <a:t> </a:t>
                      </a:r>
                    </a:p>
                  </a:txBody>
                  <a:tcPr marL="8016" marR="8016" marT="8016" marB="0" anchor="b">
                    <a:lnL>
                      <a:noFill/>
                    </a:lnL>
                    <a:lnR w="6350" cap="flat" cmpd="sng" algn="ctr">
                      <a:solidFill>
                        <a:srgbClr val="000000"/>
                      </a:solidFill>
                      <a:prstDash val="dot"/>
                      <a:round/>
                      <a:headEnd type="none" w="med" len="med"/>
                      <a:tailEnd type="none" w="med" len="med"/>
                    </a:lnR>
                    <a:lnT>
                      <a:noFill/>
                    </a:lnT>
                    <a:lnB w="6350" cap="flat" cmpd="sng" algn="ctr">
                      <a:solidFill>
                        <a:srgbClr val="000000"/>
                      </a:solidFill>
                      <a:prstDash val="dot"/>
                      <a:round/>
                      <a:headEnd type="none" w="med" len="med"/>
                      <a:tailEnd type="none" w="med" len="med"/>
                    </a:lnB>
                    <a:pattFill prst="pct75">
                      <a:fgClr>
                        <a:srgbClr val="000000"/>
                      </a:fgClr>
                      <a:bgClr>
                        <a:srgbClr val="FFFFFF"/>
                      </a:bgClr>
                    </a:pattFill>
                  </a:tcPr>
                </a:tc>
                <a:tc>
                  <a:txBody>
                    <a:bodyPr/>
                    <a:lstStyle/>
                    <a:p>
                      <a:pPr algn="l" fontAlgn="b"/>
                      <a:r>
                        <a:rPr lang="de-DE" sz="800" b="0" i="0" u="none" strike="noStrike" dirty="0">
                          <a:solidFill>
                            <a:srgbClr val="000000"/>
                          </a:solidFill>
                          <a:latin typeface="Calibri"/>
                        </a:rPr>
                        <a:t> </a:t>
                      </a:r>
                    </a:p>
                  </a:txBody>
                  <a:tcPr marL="8016" marR="8016" marT="8016" marB="0" anchor="b">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a:noFill/>
                    </a:lnT>
                    <a:lnB w="6350" cap="flat" cmpd="sng" algn="ctr">
                      <a:solidFill>
                        <a:srgbClr val="000000"/>
                      </a:solidFill>
                      <a:prstDash val="dot"/>
                      <a:round/>
                      <a:headEnd type="none" w="med" len="med"/>
                      <a:tailEnd type="none" w="med" len="med"/>
                    </a:lnB>
                    <a:pattFill prst="pct75">
                      <a:fgClr>
                        <a:srgbClr val="000000"/>
                      </a:fgClr>
                      <a:bgClr>
                        <a:srgbClr val="FFFFFF"/>
                      </a:bgClr>
                    </a:pattFill>
                  </a:tcPr>
                </a:tc>
                <a:tc>
                  <a:txBody>
                    <a:bodyPr/>
                    <a:lstStyle/>
                    <a:p>
                      <a:pPr algn="l" fontAlgn="b"/>
                      <a:r>
                        <a:rPr lang="de-DE" sz="800" b="0" i="0" u="none" strike="noStrike" dirty="0">
                          <a:solidFill>
                            <a:srgbClr val="000000"/>
                          </a:solidFill>
                          <a:latin typeface="Calibri"/>
                        </a:rPr>
                        <a:t> </a:t>
                      </a:r>
                    </a:p>
                  </a:txBody>
                  <a:tcPr marL="8016" marR="8016" marT="8016" marB="0" anchor="b">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a:noFill/>
                    </a:lnT>
                    <a:lnB w="6350" cap="flat" cmpd="sng" algn="ctr">
                      <a:solidFill>
                        <a:srgbClr val="000000"/>
                      </a:solidFill>
                      <a:prstDash val="dot"/>
                      <a:round/>
                      <a:headEnd type="none" w="med" len="med"/>
                      <a:tailEnd type="none" w="med" len="med"/>
                    </a:lnB>
                    <a:pattFill prst="pct75">
                      <a:fgClr>
                        <a:srgbClr val="000000"/>
                      </a:fgClr>
                      <a:bgClr>
                        <a:srgbClr val="FFFFFF"/>
                      </a:bgClr>
                    </a:pattFill>
                  </a:tcPr>
                </a:tc>
                <a:tc>
                  <a:txBody>
                    <a:bodyPr/>
                    <a:lstStyle/>
                    <a:p>
                      <a:pPr algn="l" fontAlgn="b"/>
                      <a:r>
                        <a:rPr lang="de-DE" sz="800" b="0" i="0" u="none" strike="noStrike" dirty="0">
                          <a:solidFill>
                            <a:srgbClr val="000000"/>
                          </a:solidFill>
                          <a:latin typeface="Calibri"/>
                        </a:rPr>
                        <a:t> </a:t>
                      </a:r>
                    </a:p>
                  </a:txBody>
                  <a:tcPr marL="8016" marR="8016" marT="8016" marB="0" anchor="b">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a:noFill/>
                    </a:lnT>
                    <a:lnB w="6350" cap="flat" cmpd="sng" algn="ctr">
                      <a:solidFill>
                        <a:srgbClr val="000000"/>
                      </a:solidFill>
                      <a:prstDash val="dot"/>
                      <a:round/>
                      <a:headEnd type="none" w="med" len="med"/>
                      <a:tailEnd type="none" w="med" len="med"/>
                    </a:lnB>
                    <a:pattFill prst="pct75">
                      <a:fgClr>
                        <a:srgbClr val="000000"/>
                      </a:fgClr>
                      <a:bgClr>
                        <a:srgbClr val="FFFFFF"/>
                      </a:bgClr>
                    </a:pattFill>
                  </a:tcPr>
                </a:tc>
                <a:tc>
                  <a:txBody>
                    <a:bodyPr/>
                    <a:lstStyle/>
                    <a:p>
                      <a:pPr algn="l" fontAlgn="b"/>
                      <a:r>
                        <a:rPr lang="de-DE" sz="800" b="0" i="0" u="none" strike="noStrike" dirty="0">
                          <a:solidFill>
                            <a:srgbClr val="000000"/>
                          </a:solidFill>
                          <a:latin typeface="Calibri"/>
                        </a:rPr>
                        <a:t> </a:t>
                      </a:r>
                    </a:p>
                  </a:txBody>
                  <a:tcPr marL="8016" marR="8016" marT="8016" marB="0" anchor="b">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a:noFill/>
                    </a:lnT>
                    <a:lnB w="6350" cap="flat" cmpd="sng" algn="ctr">
                      <a:solidFill>
                        <a:srgbClr val="000000"/>
                      </a:solidFill>
                      <a:prstDash val="dot"/>
                      <a:round/>
                      <a:headEnd type="none" w="med" len="med"/>
                      <a:tailEnd type="none" w="med" len="med"/>
                    </a:lnB>
                    <a:pattFill prst="pct75">
                      <a:fgClr>
                        <a:srgbClr val="000000"/>
                      </a:fgClr>
                      <a:bgClr>
                        <a:srgbClr val="FFFFFF"/>
                      </a:bgClr>
                    </a:pattFill>
                  </a:tcPr>
                </a:tc>
                <a:tc>
                  <a:txBody>
                    <a:bodyPr/>
                    <a:lstStyle/>
                    <a:p>
                      <a:pPr algn="l" fontAlgn="b"/>
                      <a:r>
                        <a:rPr lang="de-DE" sz="800" b="0" i="0" u="none" strike="noStrike" dirty="0">
                          <a:solidFill>
                            <a:srgbClr val="000000"/>
                          </a:solidFill>
                          <a:latin typeface="Calibri"/>
                        </a:rPr>
                        <a:t> </a:t>
                      </a:r>
                    </a:p>
                  </a:txBody>
                  <a:tcPr marL="8016" marR="8016" marT="8016" marB="0" anchor="b">
                    <a:lnL w="6350" cap="flat" cmpd="sng" algn="ctr">
                      <a:solidFill>
                        <a:srgbClr val="000000"/>
                      </a:solidFill>
                      <a:prstDash val="dot"/>
                      <a:round/>
                      <a:headEnd type="none" w="med" len="med"/>
                      <a:tailEnd type="none" w="med" len="med"/>
                    </a:lnL>
                    <a:lnR w="6350" cap="flat" cmpd="sng" algn="ctr">
                      <a:solidFill>
                        <a:srgbClr val="000000"/>
                      </a:solidFill>
                      <a:prstDash val="solid"/>
                      <a:round/>
                      <a:headEnd type="none" w="med" len="med"/>
                      <a:tailEnd type="none" w="med" len="med"/>
                    </a:lnR>
                    <a:lnT>
                      <a:noFill/>
                    </a:lnT>
                    <a:lnB>
                      <a:noFill/>
                    </a:lnB>
                    <a:pattFill prst="pct75">
                      <a:fgClr>
                        <a:srgbClr val="000000"/>
                      </a:fgClr>
                      <a:bgClr>
                        <a:srgbClr val="FFFFFF"/>
                      </a:bgClr>
                    </a:pattFill>
                  </a:tcPr>
                </a:tc>
                <a:tc>
                  <a:txBody>
                    <a:bodyPr/>
                    <a:lstStyle/>
                    <a:p>
                      <a:pPr algn="l" fontAlgn="b"/>
                      <a:r>
                        <a:rPr lang="de-DE" sz="800" b="0" i="0" u="none" strike="noStrike" dirty="0">
                          <a:solidFill>
                            <a:srgbClr val="000000"/>
                          </a:solidFill>
                          <a:latin typeface="Calibri"/>
                        </a:rPr>
                        <a:t> </a:t>
                      </a:r>
                    </a:p>
                  </a:txBody>
                  <a:tcPr marL="8016" marR="8016" marT="8016" marB="0" anchor="b">
                    <a:lnL w="6350" cap="flat" cmpd="sng" algn="ctr">
                      <a:solidFill>
                        <a:srgbClr val="000000"/>
                      </a:solidFill>
                      <a:prstDash val="solid"/>
                      <a:round/>
                      <a:headEnd type="none" w="med" len="med"/>
                      <a:tailEnd type="none" w="med" len="med"/>
                    </a:lnL>
                    <a:lnR>
                      <a:noFill/>
                    </a:lnR>
                    <a:lnT>
                      <a:noFill/>
                    </a:lnT>
                    <a:lnB w="6350" cap="flat" cmpd="sng" algn="ctr">
                      <a:solidFill>
                        <a:srgbClr val="000000"/>
                      </a:solidFill>
                      <a:prstDash val="dot"/>
                      <a:round/>
                      <a:headEnd type="none" w="med" len="med"/>
                      <a:tailEnd type="none" w="med" len="med"/>
                    </a:lnB>
                  </a:tcPr>
                </a:tc>
                <a:tc>
                  <a:txBody>
                    <a:bodyPr/>
                    <a:lstStyle/>
                    <a:p>
                      <a:pPr algn="l" fontAlgn="ctr"/>
                      <a:r>
                        <a:rPr lang="ru-RU" sz="800" b="0" i="0" u="none" strike="noStrike" dirty="0" smtClean="0">
                          <a:solidFill>
                            <a:srgbClr val="000000"/>
                          </a:solidFill>
                          <a:latin typeface="Calibri"/>
                        </a:rPr>
                        <a:t>Оплата</a:t>
                      </a:r>
                      <a:endParaRPr lang="de-DE" sz="800" b="0" i="0" u="none" strike="noStrike" dirty="0">
                        <a:solidFill>
                          <a:srgbClr val="000000"/>
                        </a:solidFill>
                        <a:latin typeface="Calibri"/>
                      </a:endParaRPr>
                    </a:p>
                  </a:txBody>
                  <a:tcPr marL="8016" marR="8016" marT="8016" marB="0" anchor="ctr">
                    <a:lnL>
                      <a:noFill/>
                    </a:lnL>
                    <a:lnR w="6350" cap="flat" cmpd="sng" algn="ctr">
                      <a:solidFill>
                        <a:srgbClr val="000000"/>
                      </a:solidFill>
                      <a:prstDash val="solid"/>
                      <a:round/>
                      <a:headEnd type="none" w="med" len="med"/>
                      <a:tailEnd type="none" w="med" len="med"/>
                    </a:lnR>
                    <a:lnT>
                      <a:noFill/>
                    </a:lnT>
                    <a:lnB w="6350" cap="flat" cmpd="sng" algn="ctr">
                      <a:solidFill>
                        <a:srgbClr val="000000"/>
                      </a:solidFill>
                      <a:prstDash val="dot"/>
                      <a:round/>
                      <a:headEnd type="none" w="med" len="med"/>
                      <a:tailEnd type="none" w="med" len="med"/>
                    </a:lnB>
                  </a:tcPr>
                </a:tc>
                <a:tc>
                  <a:txBody>
                    <a:bodyPr/>
                    <a:lstStyle/>
                    <a:p>
                      <a:pPr algn="l" fontAlgn="ctr"/>
                      <a:r>
                        <a:rPr lang="de-DE" sz="800" b="0" i="0" u="none" strike="noStrike" dirty="0">
                          <a:solidFill>
                            <a:srgbClr val="000000"/>
                          </a:solidFill>
                          <a:latin typeface="Calibri"/>
                        </a:rPr>
                        <a:t> </a:t>
                      </a:r>
                    </a:p>
                  </a:txBody>
                  <a:tcPr marL="8016" marR="8016" marT="8016" marB="0" anchor="ctr">
                    <a:lnL w="6350" cap="flat" cmpd="sng" algn="ctr">
                      <a:solidFill>
                        <a:srgbClr val="000000"/>
                      </a:solidFill>
                      <a:prstDash val="solid"/>
                      <a:round/>
                      <a:headEnd type="none" w="med" len="med"/>
                      <a:tailEnd type="none" w="med" len="med"/>
                    </a:lnL>
                    <a:lnR>
                      <a:noFill/>
                    </a:lnR>
                    <a:lnT>
                      <a:noFill/>
                    </a:lnT>
                    <a:lnB w="6350" cap="flat" cmpd="sng" algn="ctr">
                      <a:solidFill>
                        <a:srgbClr val="000000"/>
                      </a:solidFill>
                      <a:prstDash val="dot"/>
                      <a:round/>
                      <a:headEnd type="none" w="med" len="med"/>
                      <a:tailEnd type="none" w="med" len="med"/>
                    </a:lnB>
                  </a:tcPr>
                </a:tc>
                <a:tc>
                  <a:txBody>
                    <a:bodyPr/>
                    <a:lstStyle/>
                    <a:p>
                      <a:pPr algn="l" fontAlgn="ctr"/>
                      <a:r>
                        <a:rPr lang="ru-RU" sz="800" b="0" i="0" u="none" strike="noStrike" dirty="0" smtClean="0">
                          <a:solidFill>
                            <a:srgbClr val="000000"/>
                          </a:solidFill>
                          <a:latin typeface="Calibri"/>
                        </a:rPr>
                        <a:t>Оплата</a:t>
                      </a:r>
                      <a:endParaRPr lang="de-DE" sz="800" b="0" i="0" u="none" strike="noStrike" dirty="0">
                        <a:solidFill>
                          <a:srgbClr val="000000"/>
                        </a:solidFill>
                        <a:latin typeface="Calibri"/>
                      </a:endParaRPr>
                    </a:p>
                  </a:txBody>
                  <a:tcPr marL="8016" marR="8016" marT="8016" marB="0" anchor="ctr">
                    <a:lnL>
                      <a:noFill/>
                    </a:lnL>
                    <a:lnR w="6350" cap="flat" cmpd="sng" algn="ctr">
                      <a:solidFill>
                        <a:srgbClr val="000000"/>
                      </a:solidFill>
                      <a:prstDash val="dot"/>
                      <a:round/>
                      <a:headEnd type="none" w="med" len="med"/>
                      <a:tailEnd type="none" w="med" len="med"/>
                    </a:lnR>
                    <a:lnT>
                      <a:noFill/>
                    </a:lnT>
                    <a:lnB w="6350" cap="flat" cmpd="sng" algn="ctr">
                      <a:solidFill>
                        <a:srgbClr val="000000"/>
                      </a:solidFill>
                      <a:prstDash val="dot"/>
                      <a:round/>
                      <a:headEnd type="none" w="med" len="med"/>
                      <a:tailEnd type="none" w="med" len="med"/>
                    </a:lnB>
                  </a:tcPr>
                </a:tc>
              </a:tr>
              <a:tr h="149918">
                <a:tc>
                  <a:txBody>
                    <a:bodyPr/>
                    <a:lstStyle/>
                    <a:p>
                      <a:pPr algn="l" fontAlgn="ctr"/>
                      <a:endParaRPr lang="de-DE" sz="1000" b="0" i="0" u="none" strike="noStrike" dirty="0">
                        <a:solidFill>
                          <a:srgbClr val="000000"/>
                        </a:solidFill>
                        <a:latin typeface="Calibri"/>
                      </a:endParaRPr>
                    </a:p>
                  </a:txBody>
                  <a:tcPr marL="8016" marR="8016" marT="8016" marB="0" anchor="ctr">
                    <a:lnL>
                      <a:noFill/>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a:noFill/>
                    </a:lnB>
                  </a:tcPr>
                </a:tc>
                <a:tc>
                  <a:txBody>
                    <a:bodyPr/>
                    <a:lstStyle/>
                    <a:p>
                      <a:pPr algn="l" fontAlgn="b"/>
                      <a:r>
                        <a:rPr lang="de-DE" sz="800" b="0" i="0" u="none" strike="noStrike" dirty="0">
                          <a:solidFill>
                            <a:srgbClr val="000000"/>
                          </a:solidFill>
                          <a:latin typeface="Calibri"/>
                        </a:rPr>
                        <a:t> </a:t>
                      </a:r>
                    </a:p>
                  </a:txBody>
                  <a:tcPr marL="8016" marR="8016" marT="8016" marB="0" anchor="b">
                    <a:lnL w="6350" cap="flat" cmpd="sng" algn="ctr">
                      <a:solidFill>
                        <a:srgbClr val="000000"/>
                      </a:solidFill>
                      <a:prstDash val="solid"/>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a:noFill/>
                    </a:lnB>
                  </a:tcPr>
                </a:tc>
                <a:tc>
                  <a:txBody>
                    <a:bodyPr/>
                    <a:lstStyle/>
                    <a:p>
                      <a:pPr algn="l" fontAlgn="b"/>
                      <a:r>
                        <a:rPr lang="de-DE" sz="800" b="0" i="0" u="none" strike="noStrike" dirty="0">
                          <a:solidFill>
                            <a:srgbClr val="000000"/>
                          </a:solidFill>
                          <a:latin typeface="Calibri"/>
                        </a:rPr>
                        <a:t> </a:t>
                      </a:r>
                    </a:p>
                  </a:txBody>
                  <a:tcPr marL="8016" marR="8016" marT="8016" marB="0" anchor="b">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a:noFill/>
                    </a:lnB>
                  </a:tcPr>
                </a:tc>
                <a:tc>
                  <a:txBody>
                    <a:bodyPr/>
                    <a:lstStyle/>
                    <a:p>
                      <a:pPr algn="l" fontAlgn="b"/>
                      <a:r>
                        <a:rPr lang="de-DE" sz="800" b="0" i="0" u="none" strike="noStrike" dirty="0">
                          <a:solidFill>
                            <a:srgbClr val="000000"/>
                          </a:solidFill>
                          <a:latin typeface="Calibri"/>
                        </a:rPr>
                        <a:t> </a:t>
                      </a:r>
                    </a:p>
                  </a:txBody>
                  <a:tcPr marL="8016" marR="8016" marT="8016" marB="0" anchor="b">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a:noFill/>
                    </a:lnB>
                  </a:tcPr>
                </a:tc>
                <a:tc>
                  <a:txBody>
                    <a:bodyPr/>
                    <a:lstStyle/>
                    <a:p>
                      <a:pPr algn="l" fontAlgn="b"/>
                      <a:r>
                        <a:rPr lang="de-DE" sz="800" b="0" i="0" u="none" strike="noStrike" dirty="0">
                          <a:solidFill>
                            <a:srgbClr val="000000"/>
                          </a:solidFill>
                          <a:latin typeface="Calibri"/>
                        </a:rPr>
                        <a:t> </a:t>
                      </a:r>
                    </a:p>
                  </a:txBody>
                  <a:tcPr marL="8016" marR="8016" marT="8016" marB="0" anchor="b">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a:noFill/>
                    </a:lnB>
                  </a:tcPr>
                </a:tc>
                <a:tc>
                  <a:txBody>
                    <a:bodyPr/>
                    <a:lstStyle/>
                    <a:p>
                      <a:pPr algn="l" fontAlgn="b"/>
                      <a:endParaRPr lang="de-DE" sz="800" b="0" i="0" u="none" strike="noStrike" dirty="0">
                        <a:solidFill>
                          <a:srgbClr val="000000"/>
                        </a:solidFill>
                        <a:latin typeface="Calibri"/>
                      </a:endParaRPr>
                    </a:p>
                  </a:txBody>
                  <a:tcPr marL="8016" marR="8016" marT="8016" marB="0" anchor="b">
                    <a:lnL w="6350" cap="flat" cmpd="sng" algn="ctr">
                      <a:solidFill>
                        <a:srgbClr val="000000"/>
                      </a:solidFill>
                      <a:prstDash val="dot"/>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a:noFill/>
                    </a:lnB>
                  </a:tcPr>
                </a:tc>
                <a:tc>
                  <a:txBody>
                    <a:bodyPr/>
                    <a:lstStyle/>
                    <a:p>
                      <a:pPr algn="l" fontAlgn="b"/>
                      <a:r>
                        <a:rPr lang="de-DE" sz="800" b="0" i="0" u="none" strike="noStrike" dirty="0">
                          <a:solidFill>
                            <a:srgbClr val="000000"/>
                          </a:solidFill>
                          <a:latin typeface="Calibri"/>
                        </a:rPr>
                        <a:t> </a:t>
                      </a:r>
                    </a:p>
                  </a:txBody>
                  <a:tcPr marL="8016" marR="8016" marT="8016" marB="0" anchor="b">
                    <a:lnL w="6350" cap="flat" cmpd="sng" algn="ctr">
                      <a:solidFill>
                        <a:srgbClr val="000000"/>
                      </a:solidFill>
                      <a:prstDash val="solid"/>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a:noFill/>
                    </a:lnB>
                  </a:tcPr>
                </a:tc>
                <a:tc>
                  <a:txBody>
                    <a:bodyPr/>
                    <a:lstStyle/>
                    <a:p>
                      <a:pPr algn="l" fontAlgn="b"/>
                      <a:r>
                        <a:rPr lang="de-DE" sz="800" b="0" i="0" u="none" strike="noStrike" dirty="0">
                          <a:solidFill>
                            <a:srgbClr val="000000"/>
                          </a:solidFill>
                          <a:latin typeface="Calibri"/>
                        </a:rPr>
                        <a:t> </a:t>
                      </a:r>
                    </a:p>
                  </a:txBody>
                  <a:tcPr marL="8016" marR="8016" marT="8016" marB="0" anchor="b">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a:noFill/>
                    </a:lnB>
                  </a:tcPr>
                </a:tc>
                <a:tc>
                  <a:txBody>
                    <a:bodyPr/>
                    <a:lstStyle/>
                    <a:p>
                      <a:pPr algn="l" fontAlgn="b"/>
                      <a:r>
                        <a:rPr lang="de-DE" sz="800" b="0" i="0" u="none" strike="noStrike" dirty="0">
                          <a:solidFill>
                            <a:srgbClr val="000000"/>
                          </a:solidFill>
                          <a:latin typeface="Calibri"/>
                        </a:rPr>
                        <a:t> </a:t>
                      </a:r>
                    </a:p>
                  </a:txBody>
                  <a:tcPr marL="8016" marR="8016" marT="8016" marB="0" anchor="b">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a:noFill/>
                    </a:lnB>
                  </a:tcPr>
                </a:tc>
                <a:tc>
                  <a:txBody>
                    <a:bodyPr/>
                    <a:lstStyle/>
                    <a:p>
                      <a:pPr algn="l" fontAlgn="b"/>
                      <a:r>
                        <a:rPr lang="de-DE" sz="800" b="0" i="0" u="none" strike="noStrike" dirty="0">
                          <a:solidFill>
                            <a:srgbClr val="000000"/>
                          </a:solidFill>
                          <a:latin typeface="Calibri"/>
                        </a:rPr>
                        <a:t> </a:t>
                      </a:r>
                    </a:p>
                  </a:txBody>
                  <a:tcPr marL="8016" marR="8016" marT="8016" marB="0" anchor="b">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a:noFill/>
                    </a:lnB>
                  </a:tcPr>
                </a:tc>
                <a:tc>
                  <a:txBody>
                    <a:bodyPr/>
                    <a:lstStyle/>
                    <a:p>
                      <a:pPr algn="l" fontAlgn="b"/>
                      <a:endParaRPr lang="de-DE" sz="800" b="0" i="0" u="none" strike="noStrike" dirty="0">
                        <a:solidFill>
                          <a:srgbClr val="000000"/>
                        </a:solidFill>
                        <a:latin typeface="Calibri"/>
                      </a:endParaRPr>
                    </a:p>
                  </a:txBody>
                  <a:tcPr marL="8016" marR="8016" marT="8016" marB="0" anchor="b">
                    <a:lnL w="6350" cap="flat" cmpd="sng" algn="ctr">
                      <a:solidFill>
                        <a:srgbClr val="000000"/>
                      </a:solidFill>
                      <a:prstDash val="dot"/>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a:noFill/>
                    </a:lnB>
                  </a:tcPr>
                </a:tc>
                <a:tc>
                  <a:txBody>
                    <a:bodyPr/>
                    <a:lstStyle/>
                    <a:p>
                      <a:pPr algn="l" fontAlgn="b"/>
                      <a:r>
                        <a:rPr lang="de-DE" sz="800" b="0" i="0" u="none" strike="noStrike" dirty="0">
                          <a:solidFill>
                            <a:srgbClr val="000000"/>
                          </a:solidFill>
                          <a:latin typeface="Calibri"/>
                        </a:rPr>
                        <a:t> </a:t>
                      </a:r>
                    </a:p>
                  </a:txBody>
                  <a:tcPr marL="8016" marR="8016" marT="8016" marB="0" anchor="b">
                    <a:lnL w="6350" cap="flat" cmpd="sng" algn="ctr">
                      <a:solidFill>
                        <a:srgbClr val="000000"/>
                      </a:solidFill>
                      <a:prstDash val="solid"/>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a:noFill/>
                    </a:lnB>
                  </a:tcPr>
                </a:tc>
                <a:tc>
                  <a:txBody>
                    <a:bodyPr/>
                    <a:lstStyle/>
                    <a:p>
                      <a:pPr algn="l" fontAlgn="b"/>
                      <a:r>
                        <a:rPr lang="de-DE" sz="800" b="0" i="0" u="none" strike="noStrike" dirty="0">
                          <a:solidFill>
                            <a:srgbClr val="000000"/>
                          </a:solidFill>
                          <a:latin typeface="Calibri"/>
                        </a:rPr>
                        <a:t> </a:t>
                      </a:r>
                    </a:p>
                  </a:txBody>
                  <a:tcPr marL="8016" marR="8016" marT="8016" marB="0" anchor="b">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a:noFill/>
                    </a:lnB>
                  </a:tcPr>
                </a:tc>
                <a:tc>
                  <a:txBody>
                    <a:bodyPr/>
                    <a:lstStyle/>
                    <a:p>
                      <a:pPr algn="l" fontAlgn="b"/>
                      <a:r>
                        <a:rPr lang="de-DE" sz="800" b="0" i="0" u="none" strike="noStrike" dirty="0">
                          <a:solidFill>
                            <a:srgbClr val="000000"/>
                          </a:solidFill>
                          <a:latin typeface="Calibri"/>
                        </a:rPr>
                        <a:t> </a:t>
                      </a:r>
                    </a:p>
                  </a:txBody>
                  <a:tcPr marL="8016" marR="8016" marT="8016" marB="0" anchor="b">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a:noFill/>
                    </a:lnB>
                  </a:tcPr>
                </a:tc>
                <a:tc>
                  <a:txBody>
                    <a:bodyPr/>
                    <a:lstStyle/>
                    <a:p>
                      <a:pPr algn="l" fontAlgn="b"/>
                      <a:r>
                        <a:rPr lang="de-DE" sz="800" b="0" i="0" u="none" strike="noStrike" dirty="0">
                          <a:solidFill>
                            <a:srgbClr val="000000"/>
                          </a:solidFill>
                          <a:latin typeface="Calibri"/>
                        </a:rPr>
                        <a:t> </a:t>
                      </a:r>
                    </a:p>
                  </a:txBody>
                  <a:tcPr marL="8016" marR="8016" marT="8016" marB="0" anchor="b">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a:noFill/>
                    </a:lnB>
                  </a:tcPr>
                </a:tc>
                <a:tc>
                  <a:txBody>
                    <a:bodyPr/>
                    <a:lstStyle/>
                    <a:p>
                      <a:pPr algn="l" fontAlgn="b"/>
                      <a:endParaRPr lang="de-DE" sz="800" b="0" i="0" u="none" strike="noStrike" dirty="0">
                        <a:solidFill>
                          <a:srgbClr val="000000"/>
                        </a:solidFill>
                        <a:latin typeface="Calibri"/>
                      </a:endParaRPr>
                    </a:p>
                  </a:txBody>
                  <a:tcPr marL="8016" marR="8016" marT="8016" marB="0" anchor="b">
                    <a:lnL w="6350" cap="flat" cmpd="sng" algn="ctr">
                      <a:solidFill>
                        <a:srgbClr val="000000"/>
                      </a:solidFill>
                      <a:prstDash val="dot"/>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a:noFill/>
                    </a:lnB>
                  </a:tcPr>
                </a:tc>
                <a:tc>
                  <a:txBody>
                    <a:bodyPr/>
                    <a:lstStyle/>
                    <a:p>
                      <a:pPr algn="l" fontAlgn="b"/>
                      <a:r>
                        <a:rPr lang="de-DE" sz="800" b="0" i="0" u="none" strike="noStrike" dirty="0">
                          <a:solidFill>
                            <a:srgbClr val="000000"/>
                          </a:solidFill>
                          <a:latin typeface="Calibri"/>
                        </a:rPr>
                        <a:t> </a:t>
                      </a:r>
                    </a:p>
                  </a:txBody>
                  <a:tcPr marL="8016" marR="8016" marT="8016" marB="0" anchor="b">
                    <a:lnL w="6350" cap="flat" cmpd="sng" algn="ctr">
                      <a:solidFill>
                        <a:srgbClr val="000000"/>
                      </a:solidFill>
                      <a:prstDash val="solid"/>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a:noFill/>
                    </a:lnB>
                  </a:tcPr>
                </a:tc>
                <a:tc>
                  <a:txBody>
                    <a:bodyPr/>
                    <a:lstStyle/>
                    <a:p>
                      <a:pPr algn="l" fontAlgn="b"/>
                      <a:r>
                        <a:rPr lang="de-DE" sz="800" b="0" i="0" u="none" strike="noStrike" dirty="0">
                          <a:solidFill>
                            <a:srgbClr val="000000"/>
                          </a:solidFill>
                          <a:latin typeface="Calibri"/>
                        </a:rPr>
                        <a:t> </a:t>
                      </a:r>
                    </a:p>
                  </a:txBody>
                  <a:tcPr marL="8016" marR="8016" marT="8016" marB="0" anchor="b">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a:noFill/>
                    </a:lnB>
                  </a:tcPr>
                </a:tc>
                <a:tc>
                  <a:txBody>
                    <a:bodyPr/>
                    <a:lstStyle/>
                    <a:p>
                      <a:pPr algn="l" fontAlgn="b"/>
                      <a:r>
                        <a:rPr lang="de-DE" sz="800" b="0" i="0" u="none" strike="noStrike" dirty="0">
                          <a:solidFill>
                            <a:srgbClr val="000000"/>
                          </a:solidFill>
                          <a:latin typeface="Calibri"/>
                        </a:rPr>
                        <a:t> </a:t>
                      </a:r>
                    </a:p>
                  </a:txBody>
                  <a:tcPr marL="8016" marR="8016" marT="8016" marB="0" anchor="b">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a:noFill/>
                    </a:lnB>
                  </a:tcPr>
                </a:tc>
                <a:tc>
                  <a:txBody>
                    <a:bodyPr/>
                    <a:lstStyle/>
                    <a:p>
                      <a:pPr algn="l" fontAlgn="b"/>
                      <a:r>
                        <a:rPr lang="de-DE" sz="800" b="0" i="0" u="none" strike="noStrike" dirty="0">
                          <a:solidFill>
                            <a:srgbClr val="000000"/>
                          </a:solidFill>
                          <a:latin typeface="Calibri"/>
                        </a:rPr>
                        <a:t> </a:t>
                      </a:r>
                    </a:p>
                  </a:txBody>
                  <a:tcPr marL="8016" marR="8016" marT="8016" marB="0" anchor="b">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a:noFill/>
                    </a:lnB>
                  </a:tcPr>
                </a:tc>
                <a:tc>
                  <a:txBody>
                    <a:bodyPr/>
                    <a:lstStyle/>
                    <a:p>
                      <a:pPr algn="l" fontAlgn="b"/>
                      <a:endParaRPr lang="de-DE" sz="800" b="0" i="0" u="none" strike="noStrike" dirty="0">
                        <a:solidFill>
                          <a:srgbClr val="000000"/>
                        </a:solidFill>
                        <a:latin typeface="Calibri"/>
                      </a:endParaRPr>
                    </a:p>
                  </a:txBody>
                  <a:tcPr marL="8016" marR="8016" marT="8016" marB="0" anchor="b">
                    <a:lnL w="6350" cap="flat" cmpd="sng" algn="ctr">
                      <a:solidFill>
                        <a:srgbClr val="000000"/>
                      </a:solidFill>
                      <a:prstDash val="dot"/>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a:noFill/>
                    </a:lnB>
                  </a:tcPr>
                </a:tc>
                <a:tc>
                  <a:txBody>
                    <a:bodyPr/>
                    <a:lstStyle/>
                    <a:p>
                      <a:pPr algn="l" fontAlgn="b"/>
                      <a:r>
                        <a:rPr lang="de-DE" sz="800" b="0" i="0" u="none" strike="noStrike" dirty="0">
                          <a:solidFill>
                            <a:srgbClr val="000000"/>
                          </a:solidFill>
                          <a:latin typeface="Calibri"/>
                        </a:rPr>
                        <a:t> </a:t>
                      </a:r>
                    </a:p>
                  </a:txBody>
                  <a:tcPr marL="8016" marR="8016" marT="8016" marB="0" anchor="b">
                    <a:lnL w="6350" cap="flat" cmpd="sng" algn="ctr">
                      <a:solidFill>
                        <a:srgbClr val="000000"/>
                      </a:solidFill>
                      <a:prstDash val="solid"/>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a:noFill/>
                    </a:lnB>
                  </a:tcPr>
                </a:tc>
                <a:tc>
                  <a:txBody>
                    <a:bodyPr/>
                    <a:lstStyle/>
                    <a:p>
                      <a:pPr algn="l" fontAlgn="b"/>
                      <a:r>
                        <a:rPr lang="de-DE" sz="800" b="0" i="0" u="none" strike="noStrike" dirty="0">
                          <a:solidFill>
                            <a:srgbClr val="000000"/>
                          </a:solidFill>
                          <a:latin typeface="Calibri"/>
                        </a:rPr>
                        <a:t> </a:t>
                      </a:r>
                    </a:p>
                  </a:txBody>
                  <a:tcPr marL="8016" marR="8016" marT="8016" marB="0" anchor="b">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a:noFill/>
                    </a:lnB>
                  </a:tcPr>
                </a:tc>
                <a:tc>
                  <a:txBody>
                    <a:bodyPr/>
                    <a:lstStyle/>
                    <a:p>
                      <a:pPr algn="l" fontAlgn="b"/>
                      <a:r>
                        <a:rPr lang="de-DE" sz="800" b="0" i="0" u="none" strike="noStrike" dirty="0">
                          <a:solidFill>
                            <a:srgbClr val="000000"/>
                          </a:solidFill>
                          <a:latin typeface="Calibri"/>
                        </a:rPr>
                        <a:t> </a:t>
                      </a:r>
                    </a:p>
                  </a:txBody>
                  <a:tcPr marL="8016" marR="8016" marT="8016" marB="0" anchor="b">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a:noFill/>
                    </a:lnB>
                  </a:tcPr>
                </a:tc>
                <a:tc>
                  <a:txBody>
                    <a:bodyPr/>
                    <a:lstStyle/>
                    <a:p>
                      <a:pPr algn="l" fontAlgn="b"/>
                      <a:r>
                        <a:rPr lang="de-DE" sz="800" b="0" i="0" u="none" strike="noStrike" dirty="0">
                          <a:solidFill>
                            <a:srgbClr val="000000"/>
                          </a:solidFill>
                          <a:latin typeface="Calibri"/>
                        </a:rPr>
                        <a:t> </a:t>
                      </a:r>
                    </a:p>
                  </a:txBody>
                  <a:tcPr marL="8016" marR="8016" marT="8016" marB="0" anchor="b">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a:noFill/>
                    </a:lnB>
                  </a:tcPr>
                </a:tc>
                <a:tc>
                  <a:txBody>
                    <a:bodyPr/>
                    <a:lstStyle/>
                    <a:p>
                      <a:pPr algn="l" fontAlgn="b"/>
                      <a:endParaRPr lang="de-DE" sz="800" b="0" i="0" u="none" strike="noStrike" dirty="0">
                        <a:solidFill>
                          <a:srgbClr val="000000"/>
                        </a:solidFill>
                        <a:latin typeface="Calibri"/>
                      </a:endParaRPr>
                    </a:p>
                  </a:txBody>
                  <a:tcPr marL="8016" marR="8016" marT="8016" marB="0" anchor="b">
                    <a:lnL w="6350" cap="flat" cmpd="sng" algn="ctr">
                      <a:solidFill>
                        <a:srgbClr val="000000"/>
                      </a:solidFill>
                      <a:prstDash val="dot"/>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a:noFill/>
                    </a:lnB>
                  </a:tcPr>
                </a:tc>
                <a:tc>
                  <a:txBody>
                    <a:bodyPr/>
                    <a:lstStyle/>
                    <a:p>
                      <a:pPr algn="l" fontAlgn="b"/>
                      <a:r>
                        <a:rPr lang="de-DE" sz="800" b="0" i="0" u="none" strike="noStrike" dirty="0">
                          <a:solidFill>
                            <a:srgbClr val="000000"/>
                          </a:solidFill>
                          <a:latin typeface="Calibri"/>
                        </a:rPr>
                        <a:t> </a:t>
                      </a:r>
                    </a:p>
                  </a:txBody>
                  <a:tcPr marL="8016" marR="8016" marT="8016" marB="0" anchor="b">
                    <a:lnL w="6350" cap="flat" cmpd="sng" algn="ctr">
                      <a:solidFill>
                        <a:srgbClr val="000000"/>
                      </a:solidFill>
                      <a:prstDash val="solid"/>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a:noFill/>
                    </a:lnB>
                  </a:tcPr>
                </a:tc>
                <a:tc>
                  <a:txBody>
                    <a:bodyPr/>
                    <a:lstStyle/>
                    <a:p>
                      <a:pPr algn="l" fontAlgn="b"/>
                      <a:r>
                        <a:rPr lang="de-DE" sz="800" b="0" i="0" u="none" strike="noStrike" dirty="0">
                          <a:solidFill>
                            <a:srgbClr val="000000"/>
                          </a:solidFill>
                          <a:latin typeface="Calibri"/>
                        </a:rPr>
                        <a:t> </a:t>
                      </a:r>
                    </a:p>
                  </a:txBody>
                  <a:tcPr marL="8016" marR="8016" marT="8016" marB="0" anchor="b">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a:noFill/>
                    </a:lnB>
                  </a:tcPr>
                </a:tc>
                <a:tc>
                  <a:txBody>
                    <a:bodyPr/>
                    <a:lstStyle/>
                    <a:p>
                      <a:pPr algn="l" fontAlgn="b"/>
                      <a:r>
                        <a:rPr lang="de-DE" sz="800" b="0" i="0" u="none" strike="noStrike" dirty="0">
                          <a:solidFill>
                            <a:srgbClr val="000000"/>
                          </a:solidFill>
                          <a:latin typeface="Calibri"/>
                        </a:rPr>
                        <a:t> </a:t>
                      </a:r>
                    </a:p>
                  </a:txBody>
                  <a:tcPr marL="8016" marR="8016" marT="8016" marB="0" anchor="b">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a:noFill/>
                    </a:lnB>
                  </a:tcPr>
                </a:tc>
                <a:tc>
                  <a:txBody>
                    <a:bodyPr/>
                    <a:lstStyle/>
                    <a:p>
                      <a:pPr algn="l" fontAlgn="b"/>
                      <a:r>
                        <a:rPr lang="de-DE" sz="800" b="0" i="0" u="none" strike="noStrike" dirty="0">
                          <a:solidFill>
                            <a:srgbClr val="000000"/>
                          </a:solidFill>
                          <a:latin typeface="Calibri"/>
                        </a:rPr>
                        <a:t> </a:t>
                      </a:r>
                    </a:p>
                  </a:txBody>
                  <a:tcPr marL="8016" marR="8016" marT="8016" marB="0" anchor="b">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a:noFill/>
                    </a:lnB>
                  </a:tcPr>
                </a:tc>
                <a:tc>
                  <a:txBody>
                    <a:bodyPr/>
                    <a:lstStyle/>
                    <a:p>
                      <a:pPr algn="l" fontAlgn="b"/>
                      <a:r>
                        <a:rPr lang="de-DE" sz="800" b="0" i="0" u="none" strike="noStrike" dirty="0">
                          <a:solidFill>
                            <a:srgbClr val="000000"/>
                          </a:solidFill>
                          <a:latin typeface="Calibri"/>
                        </a:rPr>
                        <a:t> </a:t>
                      </a:r>
                    </a:p>
                  </a:txBody>
                  <a:tcPr marL="8016" marR="8016" marT="8016" marB="0" anchor="b">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a:noFill/>
                    </a:lnB>
                  </a:tcPr>
                </a:tc>
                <a:tc>
                  <a:txBody>
                    <a:bodyPr/>
                    <a:lstStyle/>
                    <a:p>
                      <a:pPr algn="l" fontAlgn="b"/>
                      <a:r>
                        <a:rPr lang="de-DE" sz="800" b="0" i="0" u="none" strike="noStrike" dirty="0">
                          <a:solidFill>
                            <a:srgbClr val="000000"/>
                          </a:solidFill>
                          <a:latin typeface="Calibri"/>
                        </a:rPr>
                        <a:t> </a:t>
                      </a:r>
                    </a:p>
                  </a:txBody>
                  <a:tcPr marL="8016" marR="8016" marT="8016" marB="0" anchor="b">
                    <a:lnL w="6350" cap="flat" cmpd="sng" algn="ctr">
                      <a:solidFill>
                        <a:srgbClr val="000000"/>
                      </a:solidFill>
                      <a:prstDash val="dot"/>
                      <a:round/>
                      <a:headEnd type="none" w="med" len="med"/>
                      <a:tailEnd type="none" w="med" len="med"/>
                    </a:lnL>
                    <a:lnR w="6350" cap="flat" cmpd="sng" algn="ctr">
                      <a:solidFill>
                        <a:srgbClr val="000000"/>
                      </a:solidFill>
                      <a:prstDash val="solid"/>
                      <a:round/>
                      <a:headEnd type="none" w="med" len="med"/>
                      <a:tailEnd type="none" w="med" len="med"/>
                    </a:lnR>
                    <a:lnT>
                      <a:noFill/>
                    </a:lnT>
                    <a:lnB>
                      <a:noFill/>
                    </a:lnB>
                  </a:tcPr>
                </a:tc>
                <a:tc>
                  <a:txBody>
                    <a:bodyPr/>
                    <a:lstStyle/>
                    <a:p>
                      <a:pPr algn="l" fontAlgn="b"/>
                      <a:endParaRPr lang="de-DE" sz="800" b="0" i="0" u="none" strike="noStrike" dirty="0">
                        <a:solidFill>
                          <a:srgbClr val="000000"/>
                        </a:solidFill>
                        <a:latin typeface="Calibri"/>
                      </a:endParaRPr>
                    </a:p>
                  </a:txBody>
                  <a:tcPr marL="8016" marR="8016" marT="8016" marB="0" anchor="b">
                    <a:lnL w="6350" cap="flat" cmpd="sng" algn="ctr">
                      <a:solidFill>
                        <a:srgbClr val="000000"/>
                      </a:solidFill>
                      <a:prstDash val="solid"/>
                      <a:round/>
                      <a:headEnd type="none" w="med" len="med"/>
                      <a:tailEnd type="none" w="med" len="med"/>
                    </a:lnL>
                    <a:lnR>
                      <a:noFill/>
                    </a:lnR>
                    <a:lnT w="6350" cap="flat" cmpd="sng" algn="ctr">
                      <a:solidFill>
                        <a:srgbClr val="000000"/>
                      </a:solidFill>
                      <a:prstDash val="dot"/>
                      <a:round/>
                      <a:headEnd type="none" w="med" len="med"/>
                      <a:tailEnd type="none" w="med" len="med"/>
                    </a:lnT>
                    <a:lnB>
                      <a:noFill/>
                    </a:lnB>
                  </a:tcPr>
                </a:tc>
                <a:tc>
                  <a:txBody>
                    <a:bodyPr/>
                    <a:lstStyle/>
                    <a:p>
                      <a:pPr algn="l" fontAlgn="ctr"/>
                      <a:r>
                        <a:rPr lang="de-DE" sz="800" b="0" i="0" u="none" strike="noStrike" dirty="0">
                          <a:solidFill>
                            <a:srgbClr val="000000"/>
                          </a:solidFill>
                          <a:latin typeface="Calibri"/>
                        </a:rPr>
                        <a:t> </a:t>
                      </a:r>
                    </a:p>
                  </a:txBody>
                  <a:tcPr marL="8016" marR="8016" marT="8016" marB="0" anchor="ctr">
                    <a:lnL>
                      <a:noFill/>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a:noFill/>
                    </a:lnB>
                  </a:tcPr>
                </a:tc>
                <a:tc>
                  <a:txBody>
                    <a:bodyPr/>
                    <a:lstStyle/>
                    <a:p>
                      <a:pPr algn="l" fontAlgn="ctr"/>
                      <a:endParaRPr lang="de-DE" sz="800" b="0" i="0" u="none" strike="noStrike" dirty="0">
                        <a:solidFill>
                          <a:srgbClr val="000000"/>
                        </a:solidFill>
                        <a:latin typeface="Calibri"/>
                      </a:endParaRPr>
                    </a:p>
                  </a:txBody>
                  <a:tcPr marL="8016" marR="8016" marT="8016" marB="0" anchor="ctr">
                    <a:lnL w="6350" cap="flat" cmpd="sng" algn="ctr">
                      <a:solidFill>
                        <a:srgbClr val="000000"/>
                      </a:solidFill>
                      <a:prstDash val="solid"/>
                      <a:round/>
                      <a:headEnd type="none" w="med" len="med"/>
                      <a:tailEnd type="none" w="med" len="med"/>
                    </a:lnL>
                    <a:lnR>
                      <a:noFill/>
                    </a:lnR>
                    <a:lnT w="6350" cap="flat" cmpd="sng" algn="ctr">
                      <a:solidFill>
                        <a:srgbClr val="000000"/>
                      </a:solidFill>
                      <a:prstDash val="dot"/>
                      <a:round/>
                      <a:headEnd type="none" w="med" len="med"/>
                      <a:tailEnd type="none" w="med" len="med"/>
                    </a:lnT>
                    <a:lnB>
                      <a:noFill/>
                    </a:lnB>
                  </a:tcPr>
                </a:tc>
                <a:tc>
                  <a:txBody>
                    <a:bodyPr/>
                    <a:lstStyle/>
                    <a:p>
                      <a:pPr algn="l" fontAlgn="ctr"/>
                      <a:r>
                        <a:rPr lang="de-DE" sz="800" b="0" i="0" u="none" strike="noStrike" dirty="0">
                          <a:solidFill>
                            <a:srgbClr val="000000"/>
                          </a:solidFill>
                          <a:latin typeface="Calibri"/>
                        </a:rPr>
                        <a:t> </a:t>
                      </a:r>
                    </a:p>
                  </a:txBody>
                  <a:tcPr marL="8016" marR="8016" marT="8016" marB="0" anchor="ctr">
                    <a:lnL>
                      <a:noFill/>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a:noFill/>
                    </a:lnB>
                  </a:tcPr>
                </a:tc>
              </a:tr>
              <a:tr h="187545">
                <a:tc>
                  <a:txBody>
                    <a:bodyPr/>
                    <a:lstStyle/>
                    <a:p>
                      <a:pPr algn="l" fontAlgn="ctr"/>
                      <a:r>
                        <a:rPr lang="ru-RU" sz="1000" b="0" i="0" u="none" strike="noStrike" dirty="0" smtClean="0">
                          <a:solidFill>
                            <a:srgbClr val="000000"/>
                          </a:solidFill>
                          <a:latin typeface="Calibri"/>
                        </a:rPr>
                        <a:t>Польша</a:t>
                      </a:r>
                      <a:endParaRPr lang="de-DE" sz="1000" b="0" i="0" u="none" strike="noStrike" dirty="0">
                        <a:solidFill>
                          <a:srgbClr val="000000"/>
                        </a:solidFill>
                        <a:latin typeface="Calibri"/>
                      </a:endParaRPr>
                    </a:p>
                  </a:txBody>
                  <a:tcPr marL="8016" marR="8016" marT="8016" marB="0" anchor="ctr">
                    <a:lnL>
                      <a:noFill/>
                    </a:lnL>
                    <a:lnR w="6350" cap="flat" cmpd="sng" algn="ctr">
                      <a:solidFill>
                        <a:srgbClr val="000000"/>
                      </a:solidFill>
                      <a:prstDash val="solid"/>
                      <a:round/>
                      <a:headEnd type="none" w="med" len="med"/>
                      <a:tailEnd type="none" w="med" len="med"/>
                    </a:lnR>
                    <a:lnT>
                      <a:noFill/>
                    </a:lnT>
                    <a:lnB w="6350" cap="flat" cmpd="sng" algn="ctr">
                      <a:solidFill>
                        <a:srgbClr val="000000"/>
                      </a:solidFill>
                      <a:prstDash val="dot"/>
                      <a:round/>
                      <a:headEnd type="none" w="med" len="med"/>
                      <a:tailEnd type="none" w="med" len="med"/>
                    </a:lnB>
                  </a:tcPr>
                </a:tc>
                <a:tc>
                  <a:txBody>
                    <a:bodyPr/>
                    <a:lstStyle/>
                    <a:p>
                      <a:pPr algn="l" fontAlgn="b"/>
                      <a:r>
                        <a:rPr lang="de-DE" sz="800" b="0" i="0" u="none" strike="noStrike" dirty="0">
                          <a:solidFill>
                            <a:srgbClr val="000000"/>
                          </a:solidFill>
                          <a:latin typeface="Calibri"/>
                        </a:rPr>
                        <a:t> </a:t>
                      </a:r>
                    </a:p>
                  </a:txBody>
                  <a:tcPr marL="8016" marR="8016" marT="8016" marB="0" anchor="b">
                    <a:lnL w="6350" cap="flat" cmpd="sng" algn="ctr">
                      <a:solidFill>
                        <a:srgbClr val="000000"/>
                      </a:solidFill>
                      <a:prstDash val="solid"/>
                      <a:round/>
                      <a:headEnd type="none" w="med" len="med"/>
                      <a:tailEnd type="none" w="med" len="med"/>
                    </a:lnL>
                    <a:lnR w="6350" cap="flat" cmpd="sng" algn="ctr">
                      <a:solidFill>
                        <a:srgbClr val="000000"/>
                      </a:solidFill>
                      <a:prstDash val="dot"/>
                      <a:round/>
                      <a:headEnd type="none" w="med" len="med"/>
                      <a:tailEnd type="none" w="med" len="med"/>
                    </a:lnR>
                    <a:lnT>
                      <a:noFill/>
                    </a:lnT>
                    <a:lnB w="6350" cap="flat" cmpd="sng" algn="ctr">
                      <a:solidFill>
                        <a:srgbClr val="000000"/>
                      </a:solidFill>
                      <a:prstDash val="dot"/>
                      <a:round/>
                      <a:headEnd type="none" w="med" len="med"/>
                      <a:tailEnd type="none" w="med" len="med"/>
                    </a:lnB>
                  </a:tcPr>
                </a:tc>
                <a:tc>
                  <a:txBody>
                    <a:bodyPr/>
                    <a:lstStyle/>
                    <a:p>
                      <a:pPr algn="l" fontAlgn="b"/>
                      <a:r>
                        <a:rPr lang="de-DE" sz="800" b="0" i="0" u="none" strike="noStrike" dirty="0">
                          <a:solidFill>
                            <a:srgbClr val="000000"/>
                          </a:solidFill>
                          <a:latin typeface="Calibri"/>
                        </a:rPr>
                        <a:t> </a:t>
                      </a:r>
                    </a:p>
                  </a:txBody>
                  <a:tcPr marL="8016" marR="8016" marT="8016" marB="0" anchor="b">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a:noFill/>
                    </a:lnT>
                    <a:lnB w="6350" cap="flat" cmpd="sng" algn="ctr">
                      <a:solidFill>
                        <a:srgbClr val="000000"/>
                      </a:solidFill>
                      <a:prstDash val="dot"/>
                      <a:round/>
                      <a:headEnd type="none" w="med" len="med"/>
                      <a:tailEnd type="none" w="med" len="med"/>
                    </a:lnB>
                  </a:tcPr>
                </a:tc>
                <a:tc>
                  <a:txBody>
                    <a:bodyPr/>
                    <a:lstStyle/>
                    <a:p>
                      <a:pPr algn="l" fontAlgn="b"/>
                      <a:r>
                        <a:rPr lang="de-DE" sz="800" b="0" i="0" u="none" strike="noStrike" dirty="0">
                          <a:solidFill>
                            <a:srgbClr val="000000"/>
                          </a:solidFill>
                          <a:latin typeface="Calibri"/>
                        </a:rPr>
                        <a:t> </a:t>
                      </a:r>
                    </a:p>
                  </a:txBody>
                  <a:tcPr marL="8016" marR="8016" marT="8016" marB="0" anchor="b">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a:noFill/>
                    </a:lnT>
                    <a:lnB w="6350" cap="flat" cmpd="sng" algn="ctr">
                      <a:solidFill>
                        <a:srgbClr val="000000"/>
                      </a:solidFill>
                      <a:prstDash val="dot"/>
                      <a:round/>
                      <a:headEnd type="none" w="med" len="med"/>
                      <a:tailEnd type="none" w="med" len="med"/>
                    </a:lnB>
                  </a:tcPr>
                </a:tc>
                <a:tc>
                  <a:txBody>
                    <a:bodyPr/>
                    <a:lstStyle/>
                    <a:p>
                      <a:pPr algn="l" fontAlgn="b"/>
                      <a:r>
                        <a:rPr lang="de-DE" sz="800" b="0" i="0" u="none" strike="noStrike" dirty="0">
                          <a:solidFill>
                            <a:srgbClr val="000000"/>
                          </a:solidFill>
                          <a:latin typeface="Calibri"/>
                        </a:rPr>
                        <a:t> </a:t>
                      </a:r>
                    </a:p>
                  </a:txBody>
                  <a:tcPr marL="8016" marR="8016" marT="8016" marB="0" anchor="b">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a:noFill/>
                    </a:lnT>
                    <a:lnB w="6350" cap="flat" cmpd="sng" algn="ctr">
                      <a:solidFill>
                        <a:srgbClr val="000000"/>
                      </a:solidFill>
                      <a:prstDash val="dot"/>
                      <a:round/>
                      <a:headEnd type="none" w="med" len="med"/>
                      <a:tailEnd type="none" w="med" len="med"/>
                    </a:lnB>
                  </a:tcPr>
                </a:tc>
                <a:tc>
                  <a:txBody>
                    <a:bodyPr/>
                    <a:lstStyle/>
                    <a:p>
                      <a:pPr algn="l" fontAlgn="b"/>
                      <a:r>
                        <a:rPr lang="de-DE" sz="800" b="0" i="0" u="none" strike="noStrike" dirty="0">
                          <a:solidFill>
                            <a:srgbClr val="000000"/>
                          </a:solidFill>
                          <a:latin typeface="Calibri"/>
                        </a:rPr>
                        <a:t> </a:t>
                      </a:r>
                    </a:p>
                  </a:txBody>
                  <a:tcPr marL="8016" marR="8016" marT="8016" marB="0" anchor="b">
                    <a:lnL w="6350" cap="flat" cmpd="sng" algn="ctr">
                      <a:solidFill>
                        <a:srgbClr val="000000"/>
                      </a:solidFill>
                      <a:prstDash val="dot"/>
                      <a:round/>
                      <a:headEnd type="none" w="med" len="med"/>
                      <a:tailEnd type="none" w="med" len="med"/>
                    </a:lnL>
                    <a:lnR w="6350" cap="flat" cmpd="sng" algn="ctr">
                      <a:solidFill>
                        <a:srgbClr val="000000"/>
                      </a:solidFill>
                      <a:prstDash val="solid"/>
                      <a:round/>
                      <a:headEnd type="none" w="med" len="med"/>
                      <a:tailEnd type="none" w="med" len="med"/>
                    </a:lnR>
                    <a:lnT>
                      <a:noFill/>
                    </a:lnT>
                    <a:lnB w="6350" cap="flat" cmpd="sng" algn="ctr">
                      <a:solidFill>
                        <a:srgbClr val="000000"/>
                      </a:solidFill>
                      <a:prstDash val="dot"/>
                      <a:round/>
                      <a:headEnd type="none" w="med" len="med"/>
                      <a:tailEnd type="none" w="med" len="med"/>
                    </a:lnB>
                  </a:tcPr>
                </a:tc>
                <a:tc>
                  <a:txBody>
                    <a:bodyPr/>
                    <a:lstStyle/>
                    <a:p>
                      <a:pPr algn="l" fontAlgn="b"/>
                      <a:r>
                        <a:rPr lang="de-DE" sz="800" b="0" i="0" u="none" strike="noStrike" dirty="0">
                          <a:solidFill>
                            <a:srgbClr val="000000"/>
                          </a:solidFill>
                          <a:latin typeface="Calibri"/>
                        </a:rPr>
                        <a:t> </a:t>
                      </a:r>
                    </a:p>
                  </a:txBody>
                  <a:tcPr marL="8016" marR="8016" marT="8016" marB="0" anchor="b">
                    <a:lnL w="6350" cap="flat" cmpd="sng" algn="ctr">
                      <a:solidFill>
                        <a:srgbClr val="000000"/>
                      </a:solidFill>
                      <a:prstDash val="solid"/>
                      <a:round/>
                      <a:headEnd type="none" w="med" len="med"/>
                      <a:tailEnd type="none" w="med" len="med"/>
                    </a:lnL>
                    <a:lnR w="6350" cap="flat" cmpd="sng" algn="ctr">
                      <a:solidFill>
                        <a:srgbClr val="000000"/>
                      </a:solidFill>
                      <a:prstDash val="dot"/>
                      <a:round/>
                      <a:headEnd type="none" w="med" len="med"/>
                      <a:tailEnd type="none" w="med" len="med"/>
                    </a:lnR>
                    <a:lnT>
                      <a:noFill/>
                    </a:lnT>
                    <a:lnB w="6350" cap="flat" cmpd="sng" algn="ctr">
                      <a:solidFill>
                        <a:srgbClr val="000000"/>
                      </a:solidFill>
                      <a:prstDash val="dot"/>
                      <a:round/>
                      <a:headEnd type="none" w="med" len="med"/>
                      <a:tailEnd type="none" w="med" len="med"/>
                    </a:lnB>
                  </a:tcPr>
                </a:tc>
                <a:tc>
                  <a:txBody>
                    <a:bodyPr/>
                    <a:lstStyle/>
                    <a:p>
                      <a:pPr algn="l" fontAlgn="b"/>
                      <a:r>
                        <a:rPr lang="de-DE" sz="800" b="0" i="0" u="none" strike="noStrike" dirty="0">
                          <a:solidFill>
                            <a:srgbClr val="000000"/>
                          </a:solidFill>
                          <a:latin typeface="Calibri"/>
                        </a:rPr>
                        <a:t> </a:t>
                      </a:r>
                    </a:p>
                  </a:txBody>
                  <a:tcPr marL="8016" marR="8016" marT="8016" marB="0" anchor="b">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a:noFill/>
                    </a:lnT>
                    <a:lnB w="6350" cap="flat" cmpd="sng" algn="ctr">
                      <a:solidFill>
                        <a:srgbClr val="000000"/>
                      </a:solidFill>
                      <a:prstDash val="dot"/>
                      <a:round/>
                      <a:headEnd type="none" w="med" len="med"/>
                      <a:tailEnd type="none" w="med" len="med"/>
                    </a:lnB>
                  </a:tcPr>
                </a:tc>
                <a:tc>
                  <a:txBody>
                    <a:bodyPr/>
                    <a:lstStyle/>
                    <a:p>
                      <a:pPr algn="l" fontAlgn="b"/>
                      <a:r>
                        <a:rPr lang="de-DE" sz="800" b="0" i="0" u="none" strike="noStrike" dirty="0">
                          <a:solidFill>
                            <a:srgbClr val="000000"/>
                          </a:solidFill>
                          <a:latin typeface="Calibri"/>
                        </a:rPr>
                        <a:t> </a:t>
                      </a:r>
                    </a:p>
                  </a:txBody>
                  <a:tcPr marL="8016" marR="8016" marT="8016" marB="0" anchor="b">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a:noFill/>
                    </a:lnT>
                    <a:lnB w="6350" cap="flat" cmpd="sng" algn="ctr">
                      <a:solidFill>
                        <a:srgbClr val="000000"/>
                      </a:solidFill>
                      <a:prstDash val="dot"/>
                      <a:round/>
                      <a:headEnd type="none" w="med" len="med"/>
                      <a:tailEnd type="none" w="med" len="med"/>
                    </a:lnB>
                  </a:tcPr>
                </a:tc>
                <a:tc>
                  <a:txBody>
                    <a:bodyPr/>
                    <a:lstStyle/>
                    <a:p>
                      <a:pPr algn="l" fontAlgn="b"/>
                      <a:r>
                        <a:rPr lang="de-DE" sz="800" b="0" i="0" u="none" strike="noStrike" dirty="0">
                          <a:solidFill>
                            <a:srgbClr val="000000"/>
                          </a:solidFill>
                          <a:latin typeface="Calibri"/>
                        </a:rPr>
                        <a:t> </a:t>
                      </a:r>
                    </a:p>
                  </a:txBody>
                  <a:tcPr marL="8016" marR="8016" marT="8016" marB="0" anchor="b">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a:noFill/>
                    </a:lnT>
                    <a:lnB w="6350" cap="flat" cmpd="sng" algn="ctr">
                      <a:solidFill>
                        <a:srgbClr val="000000"/>
                      </a:solidFill>
                      <a:prstDash val="dot"/>
                      <a:round/>
                      <a:headEnd type="none" w="med" len="med"/>
                      <a:tailEnd type="none" w="med" len="med"/>
                    </a:lnB>
                  </a:tcPr>
                </a:tc>
                <a:tc>
                  <a:txBody>
                    <a:bodyPr/>
                    <a:lstStyle/>
                    <a:p>
                      <a:pPr algn="l" fontAlgn="b"/>
                      <a:r>
                        <a:rPr lang="de-DE" sz="800" b="0" i="0" u="none" strike="noStrike" dirty="0">
                          <a:solidFill>
                            <a:srgbClr val="000000"/>
                          </a:solidFill>
                          <a:latin typeface="Calibri"/>
                        </a:rPr>
                        <a:t> </a:t>
                      </a:r>
                    </a:p>
                  </a:txBody>
                  <a:tcPr marL="8016" marR="8016" marT="8016" marB="0" anchor="b">
                    <a:lnL w="6350" cap="flat" cmpd="sng" algn="ctr">
                      <a:solidFill>
                        <a:srgbClr val="000000"/>
                      </a:solidFill>
                      <a:prstDash val="dot"/>
                      <a:round/>
                      <a:headEnd type="none" w="med" len="med"/>
                      <a:tailEnd type="none" w="med" len="med"/>
                    </a:lnL>
                    <a:lnR w="6350" cap="flat" cmpd="sng" algn="ctr">
                      <a:solidFill>
                        <a:srgbClr val="000000"/>
                      </a:solidFill>
                      <a:prstDash val="solid"/>
                      <a:round/>
                      <a:headEnd type="none" w="med" len="med"/>
                      <a:tailEnd type="none" w="med" len="med"/>
                    </a:lnR>
                    <a:lnT>
                      <a:noFill/>
                    </a:lnT>
                    <a:lnB w="6350" cap="flat" cmpd="sng" algn="ctr">
                      <a:solidFill>
                        <a:srgbClr val="000000"/>
                      </a:solidFill>
                      <a:prstDash val="dot"/>
                      <a:round/>
                      <a:headEnd type="none" w="med" len="med"/>
                      <a:tailEnd type="none" w="med" len="med"/>
                    </a:lnB>
                  </a:tcPr>
                </a:tc>
                <a:tc>
                  <a:txBody>
                    <a:bodyPr/>
                    <a:lstStyle/>
                    <a:p>
                      <a:pPr algn="l" fontAlgn="b"/>
                      <a:r>
                        <a:rPr lang="de-DE" sz="800" b="0" i="0" u="none" strike="noStrike" dirty="0">
                          <a:solidFill>
                            <a:srgbClr val="000000"/>
                          </a:solidFill>
                          <a:latin typeface="Calibri"/>
                        </a:rPr>
                        <a:t> </a:t>
                      </a:r>
                    </a:p>
                  </a:txBody>
                  <a:tcPr marL="8016" marR="8016" marT="8016" marB="0" anchor="b">
                    <a:lnL w="6350" cap="flat" cmpd="sng" algn="ctr">
                      <a:solidFill>
                        <a:srgbClr val="000000"/>
                      </a:solidFill>
                      <a:prstDash val="solid"/>
                      <a:round/>
                      <a:headEnd type="none" w="med" len="med"/>
                      <a:tailEnd type="none" w="med" len="med"/>
                    </a:lnL>
                    <a:lnR w="6350" cap="flat" cmpd="sng" algn="ctr">
                      <a:solidFill>
                        <a:srgbClr val="000000"/>
                      </a:solidFill>
                      <a:prstDash val="dot"/>
                      <a:round/>
                      <a:headEnd type="none" w="med" len="med"/>
                      <a:tailEnd type="none" w="med" len="med"/>
                    </a:lnR>
                    <a:lnT>
                      <a:noFill/>
                    </a:lnT>
                    <a:lnB w="6350" cap="flat" cmpd="sng" algn="ctr">
                      <a:solidFill>
                        <a:srgbClr val="000000"/>
                      </a:solidFill>
                      <a:prstDash val="dot"/>
                      <a:round/>
                      <a:headEnd type="none" w="med" len="med"/>
                      <a:tailEnd type="none" w="med" len="med"/>
                    </a:lnB>
                  </a:tcPr>
                </a:tc>
                <a:tc>
                  <a:txBody>
                    <a:bodyPr/>
                    <a:lstStyle/>
                    <a:p>
                      <a:pPr algn="l" fontAlgn="b"/>
                      <a:r>
                        <a:rPr lang="de-DE" sz="800" b="0" i="0" u="none" strike="noStrike" dirty="0">
                          <a:solidFill>
                            <a:srgbClr val="000000"/>
                          </a:solidFill>
                          <a:latin typeface="Calibri"/>
                        </a:rPr>
                        <a:t> </a:t>
                      </a:r>
                    </a:p>
                  </a:txBody>
                  <a:tcPr marL="8016" marR="8016" marT="8016" marB="0" anchor="b">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a:noFill/>
                    </a:lnT>
                    <a:lnB w="6350" cap="flat" cmpd="sng" algn="ctr">
                      <a:solidFill>
                        <a:srgbClr val="000000"/>
                      </a:solidFill>
                      <a:prstDash val="dot"/>
                      <a:round/>
                      <a:headEnd type="none" w="med" len="med"/>
                      <a:tailEnd type="none" w="med" len="med"/>
                    </a:lnB>
                  </a:tcPr>
                </a:tc>
                <a:tc>
                  <a:txBody>
                    <a:bodyPr/>
                    <a:lstStyle/>
                    <a:p>
                      <a:pPr algn="l" fontAlgn="b"/>
                      <a:r>
                        <a:rPr lang="de-DE" sz="800" b="0" i="0" u="none" strike="noStrike" dirty="0">
                          <a:solidFill>
                            <a:srgbClr val="000000"/>
                          </a:solidFill>
                          <a:latin typeface="Calibri"/>
                        </a:rPr>
                        <a:t> </a:t>
                      </a:r>
                    </a:p>
                  </a:txBody>
                  <a:tcPr marL="8016" marR="8016" marT="8016" marB="0" anchor="b">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a:noFill/>
                    </a:lnT>
                    <a:lnB w="6350" cap="flat" cmpd="sng" algn="ctr">
                      <a:solidFill>
                        <a:srgbClr val="000000"/>
                      </a:solidFill>
                      <a:prstDash val="dot"/>
                      <a:round/>
                      <a:headEnd type="none" w="med" len="med"/>
                      <a:tailEnd type="none" w="med" len="med"/>
                    </a:lnB>
                  </a:tcPr>
                </a:tc>
                <a:tc>
                  <a:txBody>
                    <a:bodyPr/>
                    <a:lstStyle/>
                    <a:p>
                      <a:pPr algn="l" fontAlgn="b"/>
                      <a:r>
                        <a:rPr lang="de-DE" sz="800" b="0" i="0" u="none" strike="noStrike" dirty="0">
                          <a:solidFill>
                            <a:srgbClr val="000000"/>
                          </a:solidFill>
                          <a:latin typeface="Calibri"/>
                        </a:rPr>
                        <a:t> </a:t>
                      </a:r>
                    </a:p>
                  </a:txBody>
                  <a:tcPr marL="8016" marR="8016" marT="8016" marB="0" anchor="b">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a:noFill/>
                    </a:lnT>
                    <a:lnB w="6350" cap="flat" cmpd="sng" algn="ctr">
                      <a:solidFill>
                        <a:srgbClr val="000000"/>
                      </a:solidFill>
                      <a:prstDash val="dot"/>
                      <a:round/>
                      <a:headEnd type="none" w="med" len="med"/>
                      <a:tailEnd type="none" w="med" len="med"/>
                    </a:lnB>
                  </a:tcPr>
                </a:tc>
                <a:tc>
                  <a:txBody>
                    <a:bodyPr/>
                    <a:lstStyle/>
                    <a:p>
                      <a:pPr algn="l" fontAlgn="b"/>
                      <a:r>
                        <a:rPr lang="de-DE" sz="800" b="0" i="0" u="none" strike="noStrike" dirty="0">
                          <a:solidFill>
                            <a:srgbClr val="000000"/>
                          </a:solidFill>
                          <a:latin typeface="Calibri"/>
                        </a:rPr>
                        <a:t> </a:t>
                      </a:r>
                    </a:p>
                  </a:txBody>
                  <a:tcPr marL="8016" marR="8016" marT="8016" marB="0" anchor="b">
                    <a:lnL w="6350" cap="flat" cmpd="sng" algn="ctr">
                      <a:solidFill>
                        <a:srgbClr val="000000"/>
                      </a:solidFill>
                      <a:prstDash val="dot"/>
                      <a:round/>
                      <a:headEnd type="none" w="med" len="med"/>
                      <a:tailEnd type="none" w="med" len="med"/>
                    </a:lnL>
                    <a:lnR w="6350" cap="flat" cmpd="sng" algn="ctr">
                      <a:solidFill>
                        <a:srgbClr val="000000"/>
                      </a:solidFill>
                      <a:prstDash val="solid"/>
                      <a:round/>
                      <a:headEnd type="none" w="med" len="med"/>
                      <a:tailEnd type="none" w="med" len="med"/>
                    </a:lnR>
                    <a:lnT>
                      <a:noFill/>
                    </a:lnT>
                    <a:lnB w="6350" cap="flat" cmpd="sng" algn="ctr">
                      <a:solidFill>
                        <a:srgbClr val="000000"/>
                      </a:solidFill>
                      <a:prstDash val="dot"/>
                      <a:round/>
                      <a:headEnd type="none" w="med" len="med"/>
                      <a:tailEnd type="none" w="med" len="med"/>
                    </a:lnB>
                  </a:tcPr>
                </a:tc>
                <a:tc>
                  <a:txBody>
                    <a:bodyPr/>
                    <a:lstStyle/>
                    <a:p>
                      <a:pPr algn="l" fontAlgn="b"/>
                      <a:r>
                        <a:rPr lang="de-DE" sz="800" b="0" i="0" u="none" strike="noStrike" dirty="0">
                          <a:solidFill>
                            <a:srgbClr val="000000"/>
                          </a:solidFill>
                          <a:latin typeface="Calibri"/>
                        </a:rPr>
                        <a:t> </a:t>
                      </a:r>
                    </a:p>
                  </a:txBody>
                  <a:tcPr marL="8016" marR="8016" marT="8016" marB="0" anchor="b">
                    <a:lnL w="6350" cap="flat" cmpd="sng" algn="ctr">
                      <a:solidFill>
                        <a:srgbClr val="000000"/>
                      </a:solidFill>
                      <a:prstDash val="solid"/>
                      <a:round/>
                      <a:headEnd type="none" w="med" len="med"/>
                      <a:tailEnd type="none" w="med" len="med"/>
                    </a:lnL>
                    <a:lnR w="6350" cap="flat" cmpd="sng" algn="ctr">
                      <a:solidFill>
                        <a:srgbClr val="000000"/>
                      </a:solidFill>
                      <a:prstDash val="dot"/>
                      <a:round/>
                      <a:headEnd type="none" w="med" len="med"/>
                      <a:tailEnd type="none" w="med" len="med"/>
                    </a:lnR>
                    <a:lnT>
                      <a:noFill/>
                    </a:lnT>
                    <a:lnB w="6350" cap="flat" cmpd="sng" algn="ctr">
                      <a:solidFill>
                        <a:srgbClr val="000000"/>
                      </a:solidFill>
                      <a:prstDash val="dot"/>
                      <a:round/>
                      <a:headEnd type="none" w="med" len="med"/>
                      <a:tailEnd type="none" w="med" len="med"/>
                    </a:lnB>
                  </a:tcPr>
                </a:tc>
                <a:tc>
                  <a:txBody>
                    <a:bodyPr/>
                    <a:lstStyle/>
                    <a:p>
                      <a:pPr algn="l" fontAlgn="b"/>
                      <a:r>
                        <a:rPr lang="de-DE" sz="800" b="0" i="0" u="none" strike="noStrike" dirty="0">
                          <a:solidFill>
                            <a:srgbClr val="000000"/>
                          </a:solidFill>
                          <a:latin typeface="Calibri"/>
                        </a:rPr>
                        <a:t> </a:t>
                      </a:r>
                    </a:p>
                  </a:txBody>
                  <a:tcPr marL="8016" marR="8016" marT="8016" marB="0" anchor="b">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a:noFill/>
                    </a:lnT>
                    <a:lnB w="6350" cap="flat" cmpd="sng" algn="ctr">
                      <a:solidFill>
                        <a:srgbClr val="000000"/>
                      </a:solidFill>
                      <a:prstDash val="dot"/>
                      <a:round/>
                      <a:headEnd type="none" w="med" len="med"/>
                      <a:tailEnd type="none" w="med" len="med"/>
                    </a:lnB>
                  </a:tcPr>
                </a:tc>
                <a:tc>
                  <a:txBody>
                    <a:bodyPr/>
                    <a:lstStyle/>
                    <a:p>
                      <a:pPr algn="l" fontAlgn="b"/>
                      <a:r>
                        <a:rPr lang="de-DE" sz="800" b="0" i="0" u="none" strike="noStrike" dirty="0">
                          <a:solidFill>
                            <a:srgbClr val="000000"/>
                          </a:solidFill>
                          <a:latin typeface="Calibri"/>
                        </a:rPr>
                        <a:t> </a:t>
                      </a:r>
                    </a:p>
                  </a:txBody>
                  <a:tcPr marL="8016" marR="8016" marT="8016" marB="0" anchor="b">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a:noFill/>
                    </a:lnT>
                    <a:lnB w="6350" cap="flat" cmpd="sng" algn="ctr">
                      <a:solidFill>
                        <a:srgbClr val="000000"/>
                      </a:solidFill>
                      <a:prstDash val="dot"/>
                      <a:round/>
                      <a:headEnd type="none" w="med" len="med"/>
                      <a:tailEnd type="none" w="med" len="med"/>
                    </a:lnB>
                  </a:tcPr>
                </a:tc>
                <a:tc>
                  <a:txBody>
                    <a:bodyPr/>
                    <a:lstStyle/>
                    <a:p>
                      <a:pPr algn="l" fontAlgn="b"/>
                      <a:r>
                        <a:rPr lang="de-DE" sz="800" b="0" i="0" u="none" strike="noStrike" dirty="0">
                          <a:solidFill>
                            <a:srgbClr val="000000"/>
                          </a:solidFill>
                          <a:latin typeface="Calibri"/>
                        </a:rPr>
                        <a:t> </a:t>
                      </a:r>
                    </a:p>
                  </a:txBody>
                  <a:tcPr marL="8016" marR="8016" marT="8016" marB="0" anchor="b">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a:noFill/>
                    </a:lnT>
                    <a:lnB w="6350" cap="flat" cmpd="sng" algn="ctr">
                      <a:solidFill>
                        <a:srgbClr val="000000"/>
                      </a:solidFill>
                      <a:prstDash val="dot"/>
                      <a:round/>
                      <a:headEnd type="none" w="med" len="med"/>
                      <a:tailEnd type="none" w="med" len="med"/>
                    </a:lnB>
                  </a:tcPr>
                </a:tc>
                <a:tc>
                  <a:txBody>
                    <a:bodyPr/>
                    <a:lstStyle/>
                    <a:p>
                      <a:pPr algn="l" fontAlgn="b"/>
                      <a:r>
                        <a:rPr lang="de-DE" sz="800" b="0" i="0" u="none" strike="noStrike" dirty="0">
                          <a:solidFill>
                            <a:srgbClr val="000000"/>
                          </a:solidFill>
                          <a:latin typeface="Calibri"/>
                        </a:rPr>
                        <a:t> </a:t>
                      </a:r>
                    </a:p>
                  </a:txBody>
                  <a:tcPr marL="8016" marR="8016" marT="8016" marB="0" anchor="b">
                    <a:lnL w="6350" cap="flat" cmpd="sng" algn="ctr">
                      <a:solidFill>
                        <a:srgbClr val="000000"/>
                      </a:solidFill>
                      <a:prstDash val="dot"/>
                      <a:round/>
                      <a:headEnd type="none" w="med" len="med"/>
                      <a:tailEnd type="none" w="med" len="med"/>
                    </a:lnL>
                    <a:lnR w="6350" cap="flat" cmpd="sng" algn="ctr">
                      <a:solidFill>
                        <a:srgbClr val="000000"/>
                      </a:solidFill>
                      <a:prstDash val="solid"/>
                      <a:round/>
                      <a:headEnd type="none" w="med" len="med"/>
                      <a:tailEnd type="none" w="med" len="med"/>
                    </a:lnR>
                    <a:lnT>
                      <a:noFill/>
                    </a:lnT>
                    <a:lnB w="6350" cap="flat" cmpd="sng" algn="ctr">
                      <a:solidFill>
                        <a:srgbClr val="000000"/>
                      </a:solidFill>
                      <a:prstDash val="dot"/>
                      <a:round/>
                      <a:headEnd type="none" w="med" len="med"/>
                      <a:tailEnd type="none" w="med" len="med"/>
                    </a:lnB>
                  </a:tcPr>
                </a:tc>
                <a:tc>
                  <a:txBody>
                    <a:bodyPr/>
                    <a:lstStyle/>
                    <a:p>
                      <a:pPr algn="l" fontAlgn="b"/>
                      <a:r>
                        <a:rPr lang="de-DE" sz="800" b="0" i="0" u="none" strike="noStrike" dirty="0">
                          <a:solidFill>
                            <a:srgbClr val="000000"/>
                          </a:solidFill>
                          <a:latin typeface="Calibri"/>
                        </a:rPr>
                        <a:t> </a:t>
                      </a:r>
                    </a:p>
                  </a:txBody>
                  <a:tcPr marL="8016" marR="8016" marT="8016" marB="0" anchor="b">
                    <a:lnL w="6350" cap="flat" cmpd="sng" algn="ctr">
                      <a:solidFill>
                        <a:srgbClr val="000000"/>
                      </a:solidFill>
                      <a:prstDash val="solid"/>
                      <a:round/>
                      <a:headEnd type="none" w="med" len="med"/>
                      <a:tailEnd type="none" w="med" len="med"/>
                    </a:lnL>
                    <a:lnR w="6350" cap="flat" cmpd="sng" algn="ctr">
                      <a:solidFill>
                        <a:srgbClr val="000000"/>
                      </a:solidFill>
                      <a:prstDash val="dot"/>
                      <a:round/>
                      <a:headEnd type="none" w="med" len="med"/>
                      <a:tailEnd type="none" w="med" len="med"/>
                    </a:lnR>
                    <a:lnT>
                      <a:noFill/>
                    </a:lnT>
                    <a:lnB w="6350" cap="flat" cmpd="sng" algn="ctr">
                      <a:solidFill>
                        <a:srgbClr val="000000"/>
                      </a:solidFill>
                      <a:prstDash val="dot"/>
                      <a:round/>
                      <a:headEnd type="none" w="med" len="med"/>
                      <a:tailEnd type="none" w="med" len="med"/>
                    </a:lnB>
                  </a:tcPr>
                </a:tc>
                <a:tc>
                  <a:txBody>
                    <a:bodyPr/>
                    <a:lstStyle/>
                    <a:p>
                      <a:pPr algn="l" fontAlgn="b"/>
                      <a:r>
                        <a:rPr lang="de-DE" sz="800" b="0" i="0" u="none" strike="noStrike" dirty="0">
                          <a:solidFill>
                            <a:srgbClr val="000000"/>
                          </a:solidFill>
                          <a:latin typeface="Calibri"/>
                        </a:rPr>
                        <a:t> </a:t>
                      </a:r>
                    </a:p>
                  </a:txBody>
                  <a:tcPr marL="8016" marR="8016" marT="8016" marB="0" anchor="b">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a:noFill/>
                    </a:lnT>
                    <a:lnB w="6350" cap="flat" cmpd="sng" algn="ctr">
                      <a:solidFill>
                        <a:srgbClr val="000000"/>
                      </a:solidFill>
                      <a:prstDash val="dot"/>
                      <a:round/>
                      <a:headEnd type="none" w="med" len="med"/>
                      <a:tailEnd type="none" w="med" len="med"/>
                    </a:lnB>
                  </a:tcPr>
                </a:tc>
                <a:tc>
                  <a:txBody>
                    <a:bodyPr/>
                    <a:lstStyle/>
                    <a:p>
                      <a:pPr algn="l" fontAlgn="b"/>
                      <a:r>
                        <a:rPr lang="de-DE" sz="800" b="0" i="0" u="none" strike="noStrike" dirty="0">
                          <a:solidFill>
                            <a:srgbClr val="000000"/>
                          </a:solidFill>
                          <a:latin typeface="Calibri"/>
                        </a:rPr>
                        <a:t> </a:t>
                      </a:r>
                    </a:p>
                  </a:txBody>
                  <a:tcPr marL="8016" marR="8016" marT="8016" marB="0" anchor="b">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a:noFill/>
                    </a:lnT>
                    <a:lnB w="6350" cap="flat" cmpd="sng" algn="ctr">
                      <a:solidFill>
                        <a:srgbClr val="000000"/>
                      </a:solidFill>
                      <a:prstDash val="dot"/>
                      <a:round/>
                      <a:headEnd type="none" w="med" len="med"/>
                      <a:tailEnd type="none" w="med" len="med"/>
                    </a:lnB>
                  </a:tcPr>
                </a:tc>
                <a:tc>
                  <a:txBody>
                    <a:bodyPr/>
                    <a:lstStyle/>
                    <a:p>
                      <a:pPr algn="l" fontAlgn="b"/>
                      <a:r>
                        <a:rPr lang="de-DE" sz="800" b="0" i="0" u="none" strike="noStrike" dirty="0">
                          <a:solidFill>
                            <a:srgbClr val="000000"/>
                          </a:solidFill>
                          <a:latin typeface="Calibri"/>
                        </a:rPr>
                        <a:t> </a:t>
                      </a:r>
                    </a:p>
                  </a:txBody>
                  <a:tcPr marL="8016" marR="8016" marT="8016" marB="0" anchor="b">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a:noFill/>
                    </a:lnT>
                    <a:lnB w="6350" cap="flat" cmpd="sng" algn="ctr">
                      <a:solidFill>
                        <a:srgbClr val="000000"/>
                      </a:solidFill>
                      <a:prstDash val="dot"/>
                      <a:round/>
                      <a:headEnd type="none" w="med" len="med"/>
                      <a:tailEnd type="none" w="med" len="med"/>
                    </a:lnB>
                  </a:tcPr>
                </a:tc>
                <a:tc>
                  <a:txBody>
                    <a:bodyPr/>
                    <a:lstStyle/>
                    <a:p>
                      <a:pPr algn="l" fontAlgn="b"/>
                      <a:r>
                        <a:rPr lang="de-DE" sz="800" b="0" i="0" u="none" strike="noStrike" dirty="0">
                          <a:solidFill>
                            <a:srgbClr val="000000"/>
                          </a:solidFill>
                          <a:latin typeface="Calibri"/>
                        </a:rPr>
                        <a:t> </a:t>
                      </a:r>
                    </a:p>
                  </a:txBody>
                  <a:tcPr marL="8016" marR="8016" marT="8016" marB="0" anchor="b">
                    <a:lnL w="6350" cap="flat" cmpd="sng" algn="ctr">
                      <a:solidFill>
                        <a:srgbClr val="000000"/>
                      </a:solidFill>
                      <a:prstDash val="dot"/>
                      <a:round/>
                      <a:headEnd type="none" w="med" len="med"/>
                      <a:tailEnd type="none" w="med" len="med"/>
                    </a:lnL>
                    <a:lnR w="6350" cap="flat" cmpd="sng" algn="ctr">
                      <a:solidFill>
                        <a:srgbClr val="000000"/>
                      </a:solidFill>
                      <a:prstDash val="solid"/>
                      <a:round/>
                      <a:headEnd type="none" w="med" len="med"/>
                      <a:tailEnd type="none" w="med" len="med"/>
                    </a:lnR>
                    <a:lnT>
                      <a:noFill/>
                    </a:lnT>
                    <a:lnB w="6350" cap="flat" cmpd="sng" algn="ctr">
                      <a:solidFill>
                        <a:srgbClr val="000000"/>
                      </a:solidFill>
                      <a:prstDash val="dot"/>
                      <a:round/>
                      <a:headEnd type="none" w="med" len="med"/>
                      <a:tailEnd type="none" w="med" len="med"/>
                    </a:lnB>
                  </a:tcPr>
                </a:tc>
                <a:tc>
                  <a:txBody>
                    <a:bodyPr/>
                    <a:lstStyle/>
                    <a:p>
                      <a:pPr algn="l" fontAlgn="b"/>
                      <a:r>
                        <a:rPr lang="de-DE" sz="800" b="0" i="0" u="none" strike="noStrike" dirty="0">
                          <a:solidFill>
                            <a:srgbClr val="000000"/>
                          </a:solidFill>
                          <a:latin typeface="Calibri"/>
                        </a:rPr>
                        <a:t> </a:t>
                      </a:r>
                    </a:p>
                  </a:txBody>
                  <a:tcPr marL="8016" marR="8016" marT="8016" marB="0" anchor="b">
                    <a:lnL w="6350" cap="flat" cmpd="sng" algn="ctr">
                      <a:solidFill>
                        <a:srgbClr val="000000"/>
                      </a:solidFill>
                      <a:prstDash val="solid"/>
                      <a:round/>
                      <a:headEnd type="none" w="med" len="med"/>
                      <a:tailEnd type="none" w="med" len="med"/>
                    </a:lnL>
                    <a:lnR w="6350" cap="flat" cmpd="sng" algn="ctr">
                      <a:solidFill>
                        <a:srgbClr val="000000"/>
                      </a:solidFill>
                      <a:prstDash val="dot"/>
                      <a:round/>
                      <a:headEnd type="none" w="med" len="med"/>
                      <a:tailEnd type="none" w="med" len="med"/>
                    </a:lnR>
                    <a:lnT>
                      <a:noFill/>
                    </a:lnT>
                    <a:lnB w="6350" cap="flat" cmpd="sng" algn="ctr">
                      <a:solidFill>
                        <a:srgbClr val="000000"/>
                      </a:solidFill>
                      <a:prstDash val="dot"/>
                      <a:round/>
                      <a:headEnd type="none" w="med" len="med"/>
                      <a:tailEnd type="none" w="med" len="med"/>
                    </a:lnB>
                  </a:tcPr>
                </a:tc>
                <a:tc>
                  <a:txBody>
                    <a:bodyPr/>
                    <a:lstStyle/>
                    <a:p>
                      <a:pPr algn="l" fontAlgn="b"/>
                      <a:r>
                        <a:rPr lang="de-DE" sz="800" b="0" i="0" u="none" strike="noStrike" dirty="0">
                          <a:solidFill>
                            <a:srgbClr val="000000"/>
                          </a:solidFill>
                          <a:latin typeface="Calibri"/>
                        </a:rPr>
                        <a:t> </a:t>
                      </a:r>
                    </a:p>
                  </a:txBody>
                  <a:tcPr marL="8016" marR="8016" marT="8016" marB="0" anchor="b">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a:noFill/>
                    </a:lnT>
                    <a:lnB w="6350" cap="flat" cmpd="sng" algn="ctr">
                      <a:solidFill>
                        <a:srgbClr val="000000"/>
                      </a:solidFill>
                      <a:prstDash val="dot"/>
                      <a:round/>
                      <a:headEnd type="none" w="med" len="med"/>
                      <a:tailEnd type="none" w="med" len="med"/>
                    </a:lnB>
                  </a:tcPr>
                </a:tc>
                <a:tc>
                  <a:txBody>
                    <a:bodyPr/>
                    <a:lstStyle/>
                    <a:p>
                      <a:pPr algn="l" fontAlgn="b"/>
                      <a:r>
                        <a:rPr lang="de-DE" sz="800" b="0" i="0" u="none" strike="noStrike" dirty="0">
                          <a:solidFill>
                            <a:srgbClr val="000000"/>
                          </a:solidFill>
                          <a:latin typeface="Calibri"/>
                        </a:rPr>
                        <a:t> </a:t>
                      </a:r>
                    </a:p>
                  </a:txBody>
                  <a:tcPr marL="8016" marR="8016" marT="8016" marB="0" anchor="b">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a:noFill/>
                    </a:lnT>
                    <a:lnB w="6350" cap="flat" cmpd="sng" algn="ctr">
                      <a:solidFill>
                        <a:srgbClr val="000000"/>
                      </a:solidFill>
                      <a:prstDash val="dot"/>
                      <a:round/>
                      <a:headEnd type="none" w="med" len="med"/>
                      <a:tailEnd type="none" w="med" len="med"/>
                    </a:lnB>
                  </a:tcPr>
                </a:tc>
                <a:tc>
                  <a:txBody>
                    <a:bodyPr/>
                    <a:lstStyle/>
                    <a:p>
                      <a:pPr algn="l" fontAlgn="b"/>
                      <a:r>
                        <a:rPr lang="de-DE" sz="800" b="0" i="0" u="none" strike="noStrike" dirty="0">
                          <a:solidFill>
                            <a:srgbClr val="000000"/>
                          </a:solidFill>
                          <a:latin typeface="Calibri"/>
                        </a:rPr>
                        <a:t> </a:t>
                      </a:r>
                    </a:p>
                  </a:txBody>
                  <a:tcPr marL="8016" marR="8016" marT="8016" marB="0" anchor="b">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a:noFill/>
                    </a:lnT>
                    <a:lnB w="6350" cap="flat" cmpd="sng" algn="ctr">
                      <a:solidFill>
                        <a:srgbClr val="000000"/>
                      </a:solidFill>
                      <a:prstDash val="dot"/>
                      <a:round/>
                      <a:headEnd type="none" w="med" len="med"/>
                      <a:tailEnd type="none" w="med" len="med"/>
                    </a:lnB>
                    <a:pattFill prst="pct50">
                      <a:fgClr>
                        <a:srgbClr val="000000"/>
                      </a:fgClr>
                      <a:bgClr>
                        <a:srgbClr val="FFFFFF"/>
                      </a:bgClr>
                    </a:pattFill>
                  </a:tcPr>
                </a:tc>
                <a:tc>
                  <a:txBody>
                    <a:bodyPr/>
                    <a:lstStyle/>
                    <a:p>
                      <a:pPr algn="l" fontAlgn="b"/>
                      <a:r>
                        <a:rPr lang="de-DE" sz="800" b="0" i="0" u="none" strike="noStrike" dirty="0">
                          <a:solidFill>
                            <a:srgbClr val="000000"/>
                          </a:solidFill>
                          <a:latin typeface="Calibri"/>
                        </a:rPr>
                        <a:t> </a:t>
                      </a:r>
                    </a:p>
                  </a:txBody>
                  <a:tcPr marL="8016" marR="8016" marT="8016" marB="0" anchor="b">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a:noFill/>
                    </a:lnT>
                    <a:lnB w="6350" cap="flat" cmpd="sng" algn="ctr">
                      <a:solidFill>
                        <a:srgbClr val="000000"/>
                      </a:solidFill>
                      <a:prstDash val="dot"/>
                      <a:round/>
                      <a:headEnd type="none" w="med" len="med"/>
                      <a:tailEnd type="none" w="med" len="med"/>
                    </a:lnB>
                    <a:pattFill prst="pct75">
                      <a:fgClr>
                        <a:srgbClr val="000000"/>
                      </a:fgClr>
                      <a:bgClr>
                        <a:srgbClr val="FFFFFF"/>
                      </a:bgClr>
                    </a:pattFill>
                  </a:tcPr>
                </a:tc>
                <a:tc>
                  <a:txBody>
                    <a:bodyPr/>
                    <a:lstStyle/>
                    <a:p>
                      <a:pPr algn="l" fontAlgn="b"/>
                      <a:r>
                        <a:rPr lang="de-DE" sz="800" b="0" i="0" u="none" strike="noStrike" dirty="0">
                          <a:solidFill>
                            <a:srgbClr val="000000"/>
                          </a:solidFill>
                          <a:latin typeface="Calibri"/>
                        </a:rPr>
                        <a:t> </a:t>
                      </a:r>
                    </a:p>
                  </a:txBody>
                  <a:tcPr marL="8016" marR="8016" marT="8016" marB="0" anchor="b">
                    <a:lnL w="6350" cap="flat" cmpd="sng" algn="ctr">
                      <a:solidFill>
                        <a:srgbClr val="000000"/>
                      </a:solidFill>
                      <a:prstDash val="dot"/>
                      <a:round/>
                      <a:headEnd type="none" w="med" len="med"/>
                      <a:tailEnd type="none" w="med" len="med"/>
                    </a:lnL>
                    <a:lnR w="6350" cap="flat" cmpd="sng" algn="ctr">
                      <a:solidFill>
                        <a:srgbClr val="000000"/>
                      </a:solidFill>
                      <a:prstDash val="solid"/>
                      <a:round/>
                      <a:headEnd type="none" w="med" len="med"/>
                      <a:tailEnd type="none" w="med" len="med"/>
                    </a:lnR>
                    <a:lnT>
                      <a:noFill/>
                    </a:lnT>
                    <a:lnB>
                      <a:noFill/>
                    </a:lnB>
                    <a:pattFill prst="pct75">
                      <a:fgClr>
                        <a:srgbClr val="000000"/>
                      </a:fgClr>
                      <a:bgClr>
                        <a:srgbClr val="FFFFFF"/>
                      </a:bgClr>
                    </a:pattFill>
                  </a:tcPr>
                </a:tc>
                <a:tc>
                  <a:txBody>
                    <a:bodyPr/>
                    <a:lstStyle/>
                    <a:p>
                      <a:pPr algn="l" fontAlgn="b"/>
                      <a:r>
                        <a:rPr lang="de-DE" sz="800" b="0" i="0" u="none" strike="noStrike" dirty="0">
                          <a:solidFill>
                            <a:srgbClr val="000000"/>
                          </a:solidFill>
                          <a:latin typeface="Calibri"/>
                        </a:rPr>
                        <a:t> </a:t>
                      </a:r>
                    </a:p>
                  </a:txBody>
                  <a:tcPr marL="8016" marR="8016" marT="8016" marB="0" anchor="b">
                    <a:lnL w="6350" cap="flat" cmpd="sng" algn="ctr">
                      <a:solidFill>
                        <a:srgbClr val="000000"/>
                      </a:solidFill>
                      <a:prstDash val="solid"/>
                      <a:round/>
                      <a:headEnd type="none" w="med" len="med"/>
                      <a:tailEnd type="none" w="med" len="med"/>
                    </a:lnL>
                    <a:lnR>
                      <a:noFill/>
                    </a:lnR>
                    <a:lnT>
                      <a:noFill/>
                    </a:lnT>
                    <a:lnB w="6350" cap="flat" cmpd="sng" algn="ctr">
                      <a:solidFill>
                        <a:srgbClr val="000000"/>
                      </a:solidFill>
                      <a:prstDash val="dot"/>
                      <a:round/>
                      <a:headEnd type="none" w="med" len="med"/>
                      <a:tailEnd type="none" w="med" len="med"/>
                    </a:lnB>
                  </a:tcPr>
                </a:tc>
                <a:tc>
                  <a:txBody>
                    <a:bodyPr/>
                    <a:lstStyle/>
                    <a:p>
                      <a:pPr algn="l" fontAlgn="ctr"/>
                      <a:r>
                        <a:rPr lang="ru-RU" sz="800" b="0" i="0" u="none" strike="noStrike" dirty="0" smtClean="0">
                          <a:solidFill>
                            <a:srgbClr val="000000"/>
                          </a:solidFill>
                          <a:latin typeface="Calibri"/>
                        </a:rPr>
                        <a:t>Оплата</a:t>
                      </a:r>
                      <a:endParaRPr lang="de-DE" sz="800" b="0" i="0" u="none" strike="noStrike" dirty="0">
                        <a:solidFill>
                          <a:srgbClr val="000000"/>
                        </a:solidFill>
                        <a:latin typeface="Calibri"/>
                      </a:endParaRPr>
                    </a:p>
                  </a:txBody>
                  <a:tcPr marL="8016" marR="8016" marT="8016" marB="0" anchor="ctr">
                    <a:lnL>
                      <a:noFill/>
                    </a:lnL>
                    <a:lnR w="6350" cap="flat" cmpd="sng" algn="ctr">
                      <a:solidFill>
                        <a:srgbClr val="000000"/>
                      </a:solidFill>
                      <a:prstDash val="solid"/>
                      <a:round/>
                      <a:headEnd type="none" w="med" len="med"/>
                      <a:tailEnd type="none" w="med" len="med"/>
                    </a:lnR>
                    <a:lnT>
                      <a:noFill/>
                    </a:lnT>
                    <a:lnB w="6350" cap="flat" cmpd="sng" algn="ctr">
                      <a:solidFill>
                        <a:srgbClr val="000000"/>
                      </a:solidFill>
                      <a:prstDash val="dot"/>
                      <a:round/>
                      <a:headEnd type="none" w="med" len="med"/>
                      <a:tailEnd type="none" w="med" len="med"/>
                    </a:lnB>
                  </a:tcPr>
                </a:tc>
                <a:tc>
                  <a:txBody>
                    <a:bodyPr/>
                    <a:lstStyle/>
                    <a:p>
                      <a:pPr algn="l" fontAlgn="ctr"/>
                      <a:r>
                        <a:rPr lang="de-DE" sz="800" b="0" i="0" u="none" strike="noStrike" dirty="0">
                          <a:solidFill>
                            <a:srgbClr val="000000"/>
                          </a:solidFill>
                          <a:latin typeface="Calibri"/>
                        </a:rPr>
                        <a:t> </a:t>
                      </a:r>
                    </a:p>
                  </a:txBody>
                  <a:tcPr marL="8016" marR="8016" marT="8016" marB="0" anchor="ctr">
                    <a:lnL w="6350" cap="flat" cmpd="sng" algn="ctr">
                      <a:solidFill>
                        <a:srgbClr val="000000"/>
                      </a:solidFill>
                      <a:prstDash val="solid"/>
                      <a:round/>
                      <a:headEnd type="none" w="med" len="med"/>
                      <a:tailEnd type="none" w="med" len="med"/>
                    </a:lnL>
                    <a:lnR>
                      <a:noFill/>
                    </a:lnR>
                    <a:lnT>
                      <a:noFill/>
                    </a:lnT>
                    <a:lnB w="6350" cap="flat" cmpd="sng" algn="ctr">
                      <a:solidFill>
                        <a:srgbClr val="000000"/>
                      </a:solidFill>
                      <a:prstDash val="dot"/>
                      <a:round/>
                      <a:headEnd type="none" w="med" len="med"/>
                      <a:tailEnd type="none" w="med" len="med"/>
                    </a:lnB>
                  </a:tcPr>
                </a:tc>
                <a:tc>
                  <a:txBody>
                    <a:bodyPr/>
                    <a:lstStyle/>
                    <a:p>
                      <a:pPr algn="l" fontAlgn="ctr"/>
                      <a:r>
                        <a:rPr lang="ru-RU" sz="800" b="0" i="0" u="none" strike="noStrike" dirty="0" smtClean="0">
                          <a:solidFill>
                            <a:srgbClr val="000000"/>
                          </a:solidFill>
                          <a:latin typeface="Calibri"/>
                        </a:rPr>
                        <a:t>Оплата</a:t>
                      </a:r>
                      <a:endParaRPr lang="de-DE" sz="800" b="0" i="0" u="none" strike="noStrike" dirty="0">
                        <a:solidFill>
                          <a:srgbClr val="000000"/>
                        </a:solidFill>
                        <a:latin typeface="Calibri"/>
                      </a:endParaRPr>
                    </a:p>
                  </a:txBody>
                  <a:tcPr marL="8016" marR="8016" marT="8016" marB="0" anchor="ctr">
                    <a:lnL>
                      <a:noFill/>
                    </a:lnL>
                    <a:lnR w="6350" cap="flat" cmpd="sng" algn="ctr">
                      <a:solidFill>
                        <a:srgbClr val="000000"/>
                      </a:solidFill>
                      <a:prstDash val="dot"/>
                      <a:round/>
                      <a:headEnd type="none" w="med" len="med"/>
                      <a:tailEnd type="none" w="med" len="med"/>
                    </a:lnR>
                    <a:lnT>
                      <a:noFill/>
                    </a:lnT>
                    <a:lnB w="6350" cap="flat" cmpd="sng" algn="ctr">
                      <a:solidFill>
                        <a:srgbClr val="000000"/>
                      </a:solidFill>
                      <a:prstDash val="dot"/>
                      <a:round/>
                      <a:headEnd type="none" w="med" len="med"/>
                      <a:tailEnd type="none" w="med" len="med"/>
                    </a:lnB>
                  </a:tcPr>
                </a:tc>
              </a:tr>
              <a:tr h="149918">
                <a:tc>
                  <a:txBody>
                    <a:bodyPr/>
                    <a:lstStyle/>
                    <a:p>
                      <a:pPr algn="l" fontAlgn="ctr"/>
                      <a:endParaRPr lang="de-DE" sz="1000" b="0" i="0" u="none" strike="noStrike" dirty="0">
                        <a:solidFill>
                          <a:srgbClr val="000000"/>
                        </a:solidFill>
                        <a:latin typeface="Calibri"/>
                      </a:endParaRPr>
                    </a:p>
                  </a:txBody>
                  <a:tcPr marL="8016" marR="8016" marT="8016" marB="0" anchor="ctr">
                    <a:lnL>
                      <a:noFill/>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a:noFill/>
                    </a:lnB>
                  </a:tcPr>
                </a:tc>
                <a:tc>
                  <a:txBody>
                    <a:bodyPr/>
                    <a:lstStyle/>
                    <a:p>
                      <a:pPr algn="l" fontAlgn="b"/>
                      <a:r>
                        <a:rPr lang="de-DE" sz="800" b="0" i="0" u="none" strike="noStrike" dirty="0">
                          <a:solidFill>
                            <a:srgbClr val="000000"/>
                          </a:solidFill>
                          <a:latin typeface="Calibri"/>
                        </a:rPr>
                        <a:t> </a:t>
                      </a:r>
                    </a:p>
                  </a:txBody>
                  <a:tcPr marL="8016" marR="8016" marT="8016" marB="0" anchor="b">
                    <a:lnL w="6350" cap="flat" cmpd="sng" algn="ctr">
                      <a:solidFill>
                        <a:srgbClr val="000000"/>
                      </a:solidFill>
                      <a:prstDash val="solid"/>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a:noFill/>
                    </a:lnB>
                  </a:tcPr>
                </a:tc>
                <a:tc>
                  <a:txBody>
                    <a:bodyPr/>
                    <a:lstStyle/>
                    <a:p>
                      <a:pPr algn="l" fontAlgn="b"/>
                      <a:r>
                        <a:rPr lang="de-DE" sz="800" b="0" i="0" u="none" strike="noStrike" dirty="0">
                          <a:solidFill>
                            <a:srgbClr val="000000"/>
                          </a:solidFill>
                          <a:latin typeface="Calibri"/>
                        </a:rPr>
                        <a:t> </a:t>
                      </a:r>
                    </a:p>
                  </a:txBody>
                  <a:tcPr marL="8016" marR="8016" marT="8016" marB="0" anchor="b">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a:noFill/>
                    </a:lnB>
                  </a:tcPr>
                </a:tc>
                <a:tc>
                  <a:txBody>
                    <a:bodyPr/>
                    <a:lstStyle/>
                    <a:p>
                      <a:pPr algn="l" fontAlgn="b"/>
                      <a:r>
                        <a:rPr lang="de-DE" sz="800" b="0" i="0" u="none" strike="noStrike" dirty="0">
                          <a:solidFill>
                            <a:srgbClr val="000000"/>
                          </a:solidFill>
                          <a:latin typeface="Calibri"/>
                        </a:rPr>
                        <a:t> </a:t>
                      </a:r>
                    </a:p>
                  </a:txBody>
                  <a:tcPr marL="8016" marR="8016" marT="8016" marB="0" anchor="b">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a:noFill/>
                    </a:lnB>
                  </a:tcPr>
                </a:tc>
                <a:tc>
                  <a:txBody>
                    <a:bodyPr/>
                    <a:lstStyle/>
                    <a:p>
                      <a:pPr algn="l" fontAlgn="b"/>
                      <a:r>
                        <a:rPr lang="de-DE" sz="800" b="0" i="0" u="none" strike="noStrike" dirty="0">
                          <a:solidFill>
                            <a:srgbClr val="000000"/>
                          </a:solidFill>
                          <a:latin typeface="Calibri"/>
                        </a:rPr>
                        <a:t> </a:t>
                      </a:r>
                    </a:p>
                  </a:txBody>
                  <a:tcPr marL="8016" marR="8016" marT="8016" marB="0" anchor="b">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a:noFill/>
                    </a:lnB>
                  </a:tcPr>
                </a:tc>
                <a:tc>
                  <a:txBody>
                    <a:bodyPr/>
                    <a:lstStyle/>
                    <a:p>
                      <a:pPr algn="l" fontAlgn="b"/>
                      <a:endParaRPr lang="de-DE" sz="800" b="0" i="0" u="none" strike="noStrike" dirty="0">
                        <a:solidFill>
                          <a:srgbClr val="000000"/>
                        </a:solidFill>
                        <a:latin typeface="Calibri"/>
                      </a:endParaRPr>
                    </a:p>
                  </a:txBody>
                  <a:tcPr marL="8016" marR="8016" marT="8016" marB="0" anchor="b">
                    <a:lnL w="6350" cap="flat" cmpd="sng" algn="ctr">
                      <a:solidFill>
                        <a:srgbClr val="000000"/>
                      </a:solidFill>
                      <a:prstDash val="dot"/>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a:noFill/>
                    </a:lnB>
                  </a:tcPr>
                </a:tc>
                <a:tc>
                  <a:txBody>
                    <a:bodyPr/>
                    <a:lstStyle/>
                    <a:p>
                      <a:pPr algn="l" fontAlgn="b"/>
                      <a:r>
                        <a:rPr lang="de-DE" sz="800" b="0" i="0" u="none" strike="noStrike" dirty="0">
                          <a:solidFill>
                            <a:srgbClr val="000000"/>
                          </a:solidFill>
                          <a:latin typeface="Calibri"/>
                        </a:rPr>
                        <a:t> </a:t>
                      </a:r>
                    </a:p>
                  </a:txBody>
                  <a:tcPr marL="8016" marR="8016" marT="8016" marB="0" anchor="b">
                    <a:lnL w="6350" cap="flat" cmpd="sng" algn="ctr">
                      <a:solidFill>
                        <a:srgbClr val="000000"/>
                      </a:solidFill>
                      <a:prstDash val="solid"/>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a:noFill/>
                    </a:lnB>
                  </a:tcPr>
                </a:tc>
                <a:tc>
                  <a:txBody>
                    <a:bodyPr/>
                    <a:lstStyle/>
                    <a:p>
                      <a:pPr algn="l" fontAlgn="b"/>
                      <a:r>
                        <a:rPr lang="de-DE" sz="800" b="0" i="0" u="none" strike="noStrike" dirty="0">
                          <a:solidFill>
                            <a:srgbClr val="000000"/>
                          </a:solidFill>
                          <a:latin typeface="Calibri"/>
                        </a:rPr>
                        <a:t> </a:t>
                      </a:r>
                    </a:p>
                  </a:txBody>
                  <a:tcPr marL="8016" marR="8016" marT="8016" marB="0" anchor="b">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a:noFill/>
                    </a:lnB>
                  </a:tcPr>
                </a:tc>
                <a:tc>
                  <a:txBody>
                    <a:bodyPr/>
                    <a:lstStyle/>
                    <a:p>
                      <a:pPr algn="l" fontAlgn="b"/>
                      <a:r>
                        <a:rPr lang="de-DE" sz="800" b="0" i="0" u="none" strike="noStrike" dirty="0">
                          <a:solidFill>
                            <a:srgbClr val="000000"/>
                          </a:solidFill>
                          <a:latin typeface="Calibri"/>
                        </a:rPr>
                        <a:t> </a:t>
                      </a:r>
                    </a:p>
                  </a:txBody>
                  <a:tcPr marL="8016" marR="8016" marT="8016" marB="0" anchor="b">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a:noFill/>
                    </a:lnB>
                  </a:tcPr>
                </a:tc>
                <a:tc>
                  <a:txBody>
                    <a:bodyPr/>
                    <a:lstStyle/>
                    <a:p>
                      <a:pPr algn="l" fontAlgn="b"/>
                      <a:r>
                        <a:rPr lang="de-DE" sz="800" b="0" i="0" u="none" strike="noStrike" dirty="0">
                          <a:solidFill>
                            <a:srgbClr val="000000"/>
                          </a:solidFill>
                          <a:latin typeface="Calibri"/>
                        </a:rPr>
                        <a:t> </a:t>
                      </a:r>
                    </a:p>
                  </a:txBody>
                  <a:tcPr marL="8016" marR="8016" marT="8016" marB="0" anchor="b">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a:noFill/>
                    </a:lnB>
                  </a:tcPr>
                </a:tc>
                <a:tc>
                  <a:txBody>
                    <a:bodyPr/>
                    <a:lstStyle/>
                    <a:p>
                      <a:pPr algn="l" fontAlgn="b"/>
                      <a:endParaRPr lang="de-DE" sz="800" b="0" i="0" u="none" strike="noStrike" dirty="0">
                        <a:solidFill>
                          <a:srgbClr val="000000"/>
                        </a:solidFill>
                        <a:latin typeface="Calibri"/>
                      </a:endParaRPr>
                    </a:p>
                  </a:txBody>
                  <a:tcPr marL="8016" marR="8016" marT="8016" marB="0" anchor="b">
                    <a:lnL w="6350" cap="flat" cmpd="sng" algn="ctr">
                      <a:solidFill>
                        <a:srgbClr val="000000"/>
                      </a:solidFill>
                      <a:prstDash val="dot"/>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a:noFill/>
                    </a:lnB>
                  </a:tcPr>
                </a:tc>
                <a:tc>
                  <a:txBody>
                    <a:bodyPr/>
                    <a:lstStyle/>
                    <a:p>
                      <a:pPr algn="l" fontAlgn="b"/>
                      <a:r>
                        <a:rPr lang="de-DE" sz="800" b="0" i="0" u="none" strike="noStrike" dirty="0">
                          <a:solidFill>
                            <a:srgbClr val="000000"/>
                          </a:solidFill>
                          <a:latin typeface="Calibri"/>
                        </a:rPr>
                        <a:t> </a:t>
                      </a:r>
                    </a:p>
                  </a:txBody>
                  <a:tcPr marL="8016" marR="8016" marT="8016" marB="0" anchor="b">
                    <a:lnL w="6350" cap="flat" cmpd="sng" algn="ctr">
                      <a:solidFill>
                        <a:srgbClr val="000000"/>
                      </a:solidFill>
                      <a:prstDash val="solid"/>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a:noFill/>
                    </a:lnB>
                  </a:tcPr>
                </a:tc>
                <a:tc>
                  <a:txBody>
                    <a:bodyPr/>
                    <a:lstStyle/>
                    <a:p>
                      <a:pPr algn="l" fontAlgn="b"/>
                      <a:r>
                        <a:rPr lang="de-DE" sz="800" b="0" i="0" u="none" strike="noStrike" dirty="0">
                          <a:solidFill>
                            <a:srgbClr val="000000"/>
                          </a:solidFill>
                          <a:latin typeface="Calibri"/>
                        </a:rPr>
                        <a:t> </a:t>
                      </a:r>
                    </a:p>
                  </a:txBody>
                  <a:tcPr marL="8016" marR="8016" marT="8016" marB="0" anchor="b">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a:noFill/>
                    </a:lnB>
                  </a:tcPr>
                </a:tc>
                <a:tc>
                  <a:txBody>
                    <a:bodyPr/>
                    <a:lstStyle/>
                    <a:p>
                      <a:pPr algn="l" fontAlgn="b"/>
                      <a:r>
                        <a:rPr lang="de-DE" sz="800" b="0" i="0" u="none" strike="noStrike" dirty="0">
                          <a:solidFill>
                            <a:srgbClr val="000000"/>
                          </a:solidFill>
                          <a:latin typeface="Calibri"/>
                        </a:rPr>
                        <a:t> </a:t>
                      </a:r>
                    </a:p>
                  </a:txBody>
                  <a:tcPr marL="8016" marR="8016" marT="8016" marB="0" anchor="b">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a:noFill/>
                    </a:lnB>
                  </a:tcPr>
                </a:tc>
                <a:tc>
                  <a:txBody>
                    <a:bodyPr/>
                    <a:lstStyle/>
                    <a:p>
                      <a:pPr algn="l" fontAlgn="b"/>
                      <a:r>
                        <a:rPr lang="de-DE" sz="800" b="0" i="0" u="none" strike="noStrike" dirty="0">
                          <a:solidFill>
                            <a:srgbClr val="000000"/>
                          </a:solidFill>
                          <a:latin typeface="Calibri"/>
                        </a:rPr>
                        <a:t> </a:t>
                      </a:r>
                    </a:p>
                  </a:txBody>
                  <a:tcPr marL="8016" marR="8016" marT="8016" marB="0" anchor="b">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a:noFill/>
                    </a:lnB>
                  </a:tcPr>
                </a:tc>
                <a:tc>
                  <a:txBody>
                    <a:bodyPr/>
                    <a:lstStyle/>
                    <a:p>
                      <a:pPr algn="l" fontAlgn="b"/>
                      <a:endParaRPr lang="de-DE" sz="800" b="0" i="0" u="none" strike="noStrike" dirty="0">
                        <a:solidFill>
                          <a:srgbClr val="000000"/>
                        </a:solidFill>
                        <a:latin typeface="Calibri"/>
                      </a:endParaRPr>
                    </a:p>
                  </a:txBody>
                  <a:tcPr marL="8016" marR="8016" marT="8016" marB="0" anchor="b">
                    <a:lnL w="6350" cap="flat" cmpd="sng" algn="ctr">
                      <a:solidFill>
                        <a:srgbClr val="000000"/>
                      </a:solidFill>
                      <a:prstDash val="dot"/>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a:noFill/>
                    </a:lnB>
                  </a:tcPr>
                </a:tc>
                <a:tc>
                  <a:txBody>
                    <a:bodyPr/>
                    <a:lstStyle/>
                    <a:p>
                      <a:pPr algn="l" fontAlgn="b"/>
                      <a:r>
                        <a:rPr lang="de-DE" sz="800" b="0" i="0" u="none" strike="noStrike" dirty="0">
                          <a:solidFill>
                            <a:srgbClr val="000000"/>
                          </a:solidFill>
                          <a:latin typeface="Calibri"/>
                        </a:rPr>
                        <a:t> </a:t>
                      </a:r>
                    </a:p>
                  </a:txBody>
                  <a:tcPr marL="8016" marR="8016" marT="8016" marB="0" anchor="b">
                    <a:lnL w="6350" cap="flat" cmpd="sng" algn="ctr">
                      <a:solidFill>
                        <a:srgbClr val="000000"/>
                      </a:solidFill>
                      <a:prstDash val="solid"/>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a:noFill/>
                    </a:lnB>
                  </a:tcPr>
                </a:tc>
                <a:tc>
                  <a:txBody>
                    <a:bodyPr/>
                    <a:lstStyle/>
                    <a:p>
                      <a:pPr algn="l" fontAlgn="b"/>
                      <a:r>
                        <a:rPr lang="de-DE" sz="800" b="0" i="0" u="none" strike="noStrike" dirty="0">
                          <a:solidFill>
                            <a:srgbClr val="000000"/>
                          </a:solidFill>
                          <a:latin typeface="Calibri"/>
                        </a:rPr>
                        <a:t> </a:t>
                      </a:r>
                    </a:p>
                  </a:txBody>
                  <a:tcPr marL="8016" marR="8016" marT="8016" marB="0" anchor="b">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a:noFill/>
                    </a:lnB>
                  </a:tcPr>
                </a:tc>
                <a:tc>
                  <a:txBody>
                    <a:bodyPr/>
                    <a:lstStyle/>
                    <a:p>
                      <a:pPr algn="l" fontAlgn="b"/>
                      <a:r>
                        <a:rPr lang="de-DE" sz="800" b="0" i="0" u="none" strike="noStrike" dirty="0">
                          <a:solidFill>
                            <a:srgbClr val="000000"/>
                          </a:solidFill>
                          <a:latin typeface="Calibri"/>
                        </a:rPr>
                        <a:t> </a:t>
                      </a:r>
                    </a:p>
                  </a:txBody>
                  <a:tcPr marL="8016" marR="8016" marT="8016" marB="0" anchor="b">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a:noFill/>
                    </a:lnB>
                  </a:tcPr>
                </a:tc>
                <a:tc>
                  <a:txBody>
                    <a:bodyPr/>
                    <a:lstStyle/>
                    <a:p>
                      <a:pPr algn="l" fontAlgn="b"/>
                      <a:r>
                        <a:rPr lang="de-DE" sz="800" b="0" i="0" u="none" strike="noStrike" dirty="0">
                          <a:solidFill>
                            <a:srgbClr val="000000"/>
                          </a:solidFill>
                          <a:latin typeface="Calibri"/>
                        </a:rPr>
                        <a:t> </a:t>
                      </a:r>
                    </a:p>
                  </a:txBody>
                  <a:tcPr marL="8016" marR="8016" marT="8016" marB="0" anchor="b">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a:noFill/>
                    </a:lnB>
                  </a:tcPr>
                </a:tc>
                <a:tc>
                  <a:txBody>
                    <a:bodyPr/>
                    <a:lstStyle/>
                    <a:p>
                      <a:pPr algn="l" fontAlgn="b"/>
                      <a:endParaRPr lang="de-DE" sz="800" b="0" i="0" u="none" strike="noStrike" dirty="0">
                        <a:solidFill>
                          <a:srgbClr val="000000"/>
                        </a:solidFill>
                        <a:latin typeface="Calibri"/>
                      </a:endParaRPr>
                    </a:p>
                  </a:txBody>
                  <a:tcPr marL="8016" marR="8016" marT="8016" marB="0" anchor="b">
                    <a:lnL w="6350" cap="flat" cmpd="sng" algn="ctr">
                      <a:solidFill>
                        <a:srgbClr val="000000"/>
                      </a:solidFill>
                      <a:prstDash val="dot"/>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a:noFill/>
                    </a:lnB>
                  </a:tcPr>
                </a:tc>
                <a:tc>
                  <a:txBody>
                    <a:bodyPr/>
                    <a:lstStyle/>
                    <a:p>
                      <a:pPr algn="l" fontAlgn="b"/>
                      <a:r>
                        <a:rPr lang="de-DE" sz="800" b="0" i="0" u="none" strike="noStrike" dirty="0">
                          <a:solidFill>
                            <a:srgbClr val="000000"/>
                          </a:solidFill>
                          <a:latin typeface="Calibri"/>
                        </a:rPr>
                        <a:t> </a:t>
                      </a:r>
                    </a:p>
                  </a:txBody>
                  <a:tcPr marL="8016" marR="8016" marT="8016" marB="0" anchor="b">
                    <a:lnL w="6350" cap="flat" cmpd="sng" algn="ctr">
                      <a:solidFill>
                        <a:srgbClr val="000000"/>
                      </a:solidFill>
                      <a:prstDash val="solid"/>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a:noFill/>
                    </a:lnB>
                  </a:tcPr>
                </a:tc>
                <a:tc>
                  <a:txBody>
                    <a:bodyPr/>
                    <a:lstStyle/>
                    <a:p>
                      <a:pPr algn="l" fontAlgn="b"/>
                      <a:r>
                        <a:rPr lang="de-DE" sz="800" b="0" i="0" u="none" strike="noStrike" dirty="0">
                          <a:solidFill>
                            <a:srgbClr val="000000"/>
                          </a:solidFill>
                          <a:latin typeface="Calibri"/>
                        </a:rPr>
                        <a:t> </a:t>
                      </a:r>
                    </a:p>
                  </a:txBody>
                  <a:tcPr marL="8016" marR="8016" marT="8016" marB="0" anchor="b">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a:noFill/>
                    </a:lnB>
                  </a:tcPr>
                </a:tc>
                <a:tc>
                  <a:txBody>
                    <a:bodyPr/>
                    <a:lstStyle/>
                    <a:p>
                      <a:pPr algn="l" fontAlgn="b"/>
                      <a:r>
                        <a:rPr lang="de-DE" sz="800" b="0" i="0" u="none" strike="noStrike" dirty="0">
                          <a:solidFill>
                            <a:srgbClr val="000000"/>
                          </a:solidFill>
                          <a:latin typeface="Calibri"/>
                        </a:rPr>
                        <a:t> </a:t>
                      </a:r>
                    </a:p>
                  </a:txBody>
                  <a:tcPr marL="8016" marR="8016" marT="8016" marB="0" anchor="b">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a:noFill/>
                    </a:lnB>
                  </a:tcPr>
                </a:tc>
                <a:tc>
                  <a:txBody>
                    <a:bodyPr/>
                    <a:lstStyle/>
                    <a:p>
                      <a:pPr algn="l" fontAlgn="b"/>
                      <a:r>
                        <a:rPr lang="de-DE" sz="800" b="0" i="0" u="none" strike="noStrike" dirty="0">
                          <a:solidFill>
                            <a:srgbClr val="000000"/>
                          </a:solidFill>
                          <a:latin typeface="Calibri"/>
                        </a:rPr>
                        <a:t> </a:t>
                      </a:r>
                    </a:p>
                  </a:txBody>
                  <a:tcPr marL="8016" marR="8016" marT="8016" marB="0" anchor="b">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a:noFill/>
                    </a:lnB>
                  </a:tcPr>
                </a:tc>
                <a:tc>
                  <a:txBody>
                    <a:bodyPr/>
                    <a:lstStyle/>
                    <a:p>
                      <a:pPr algn="l" fontAlgn="b"/>
                      <a:endParaRPr lang="de-DE" sz="800" b="0" i="0" u="none" strike="noStrike" dirty="0">
                        <a:solidFill>
                          <a:srgbClr val="000000"/>
                        </a:solidFill>
                        <a:latin typeface="Calibri"/>
                      </a:endParaRPr>
                    </a:p>
                  </a:txBody>
                  <a:tcPr marL="8016" marR="8016" marT="8016" marB="0" anchor="b">
                    <a:lnL w="6350" cap="flat" cmpd="sng" algn="ctr">
                      <a:solidFill>
                        <a:srgbClr val="000000"/>
                      </a:solidFill>
                      <a:prstDash val="dot"/>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a:noFill/>
                    </a:lnB>
                  </a:tcPr>
                </a:tc>
                <a:tc>
                  <a:txBody>
                    <a:bodyPr/>
                    <a:lstStyle/>
                    <a:p>
                      <a:pPr algn="l" fontAlgn="b"/>
                      <a:r>
                        <a:rPr lang="de-DE" sz="800" b="0" i="0" u="none" strike="noStrike" dirty="0">
                          <a:solidFill>
                            <a:srgbClr val="000000"/>
                          </a:solidFill>
                          <a:latin typeface="Calibri"/>
                        </a:rPr>
                        <a:t> </a:t>
                      </a:r>
                    </a:p>
                  </a:txBody>
                  <a:tcPr marL="8016" marR="8016" marT="8016" marB="0" anchor="b">
                    <a:lnL w="6350" cap="flat" cmpd="sng" algn="ctr">
                      <a:solidFill>
                        <a:srgbClr val="000000"/>
                      </a:solidFill>
                      <a:prstDash val="solid"/>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a:noFill/>
                    </a:lnB>
                  </a:tcPr>
                </a:tc>
                <a:tc>
                  <a:txBody>
                    <a:bodyPr/>
                    <a:lstStyle/>
                    <a:p>
                      <a:pPr algn="l" fontAlgn="b"/>
                      <a:r>
                        <a:rPr lang="de-DE" sz="800" b="0" i="0" u="none" strike="noStrike" dirty="0">
                          <a:solidFill>
                            <a:srgbClr val="000000"/>
                          </a:solidFill>
                          <a:latin typeface="Calibri"/>
                        </a:rPr>
                        <a:t> </a:t>
                      </a:r>
                    </a:p>
                  </a:txBody>
                  <a:tcPr marL="8016" marR="8016" marT="8016" marB="0" anchor="b">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a:noFill/>
                    </a:lnB>
                  </a:tcPr>
                </a:tc>
                <a:tc>
                  <a:txBody>
                    <a:bodyPr/>
                    <a:lstStyle/>
                    <a:p>
                      <a:pPr algn="l" fontAlgn="b"/>
                      <a:r>
                        <a:rPr lang="de-DE" sz="800" b="0" i="0" u="none" strike="noStrike" dirty="0">
                          <a:solidFill>
                            <a:srgbClr val="000000"/>
                          </a:solidFill>
                          <a:latin typeface="Calibri"/>
                        </a:rPr>
                        <a:t> </a:t>
                      </a:r>
                    </a:p>
                  </a:txBody>
                  <a:tcPr marL="8016" marR="8016" marT="8016" marB="0" anchor="b">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a:noFill/>
                    </a:lnB>
                  </a:tcPr>
                </a:tc>
                <a:tc>
                  <a:txBody>
                    <a:bodyPr/>
                    <a:lstStyle/>
                    <a:p>
                      <a:pPr algn="l" fontAlgn="b"/>
                      <a:r>
                        <a:rPr lang="de-DE" sz="800" b="0" i="0" u="none" strike="noStrike" dirty="0">
                          <a:solidFill>
                            <a:srgbClr val="000000"/>
                          </a:solidFill>
                          <a:latin typeface="Calibri"/>
                        </a:rPr>
                        <a:t> </a:t>
                      </a:r>
                    </a:p>
                  </a:txBody>
                  <a:tcPr marL="8016" marR="8016" marT="8016" marB="0" anchor="b">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a:noFill/>
                    </a:lnB>
                  </a:tcPr>
                </a:tc>
                <a:tc>
                  <a:txBody>
                    <a:bodyPr/>
                    <a:lstStyle/>
                    <a:p>
                      <a:pPr algn="l" fontAlgn="b"/>
                      <a:r>
                        <a:rPr lang="de-DE" sz="800" b="0" i="0" u="none" strike="noStrike" dirty="0">
                          <a:solidFill>
                            <a:srgbClr val="000000"/>
                          </a:solidFill>
                          <a:latin typeface="Calibri"/>
                        </a:rPr>
                        <a:t> </a:t>
                      </a:r>
                    </a:p>
                  </a:txBody>
                  <a:tcPr marL="8016" marR="8016" marT="8016" marB="0" anchor="b">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a:noFill/>
                    </a:lnB>
                  </a:tcPr>
                </a:tc>
                <a:tc>
                  <a:txBody>
                    <a:bodyPr/>
                    <a:lstStyle/>
                    <a:p>
                      <a:pPr algn="l" fontAlgn="b"/>
                      <a:r>
                        <a:rPr lang="de-DE" sz="800" b="0" i="0" u="none" strike="noStrike" dirty="0">
                          <a:solidFill>
                            <a:srgbClr val="000000"/>
                          </a:solidFill>
                          <a:latin typeface="Calibri"/>
                        </a:rPr>
                        <a:t> </a:t>
                      </a:r>
                    </a:p>
                  </a:txBody>
                  <a:tcPr marL="8016" marR="8016" marT="8016" marB="0" anchor="b">
                    <a:lnL w="6350" cap="flat" cmpd="sng" algn="ctr">
                      <a:solidFill>
                        <a:srgbClr val="000000"/>
                      </a:solidFill>
                      <a:prstDash val="dot"/>
                      <a:round/>
                      <a:headEnd type="none" w="med" len="med"/>
                      <a:tailEnd type="none" w="med" len="med"/>
                    </a:lnL>
                    <a:lnR w="6350" cap="flat" cmpd="sng" algn="ctr">
                      <a:solidFill>
                        <a:srgbClr val="000000"/>
                      </a:solidFill>
                      <a:prstDash val="solid"/>
                      <a:round/>
                      <a:headEnd type="none" w="med" len="med"/>
                      <a:tailEnd type="none" w="med" len="med"/>
                    </a:lnR>
                    <a:lnT>
                      <a:noFill/>
                    </a:lnT>
                    <a:lnB>
                      <a:noFill/>
                    </a:lnB>
                  </a:tcPr>
                </a:tc>
                <a:tc>
                  <a:txBody>
                    <a:bodyPr/>
                    <a:lstStyle/>
                    <a:p>
                      <a:pPr algn="l" fontAlgn="b"/>
                      <a:endParaRPr lang="de-DE" sz="800" b="0" i="0" u="none" strike="noStrike" dirty="0">
                        <a:solidFill>
                          <a:srgbClr val="000000"/>
                        </a:solidFill>
                        <a:latin typeface="Calibri"/>
                      </a:endParaRPr>
                    </a:p>
                  </a:txBody>
                  <a:tcPr marL="8016" marR="8016" marT="8016" marB="0" anchor="b">
                    <a:lnL w="6350" cap="flat" cmpd="sng" algn="ctr">
                      <a:solidFill>
                        <a:srgbClr val="000000"/>
                      </a:solidFill>
                      <a:prstDash val="solid"/>
                      <a:round/>
                      <a:headEnd type="none" w="med" len="med"/>
                      <a:tailEnd type="none" w="med" len="med"/>
                    </a:lnL>
                    <a:lnR>
                      <a:noFill/>
                    </a:lnR>
                    <a:lnT w="6350" cap="flat" cmpd="sng" algn="ctr">
                      <a:solidFill>
                        <a:srgbClr val="000000"/>
                      </a:solidFill>
                      <a:prstDash val="dot"/>
                      <a:round/>
                      <a:headEnd type="none" w="med" len="med"/>
                      <a:tailEnd type="none" w="med" len="med"/>
                    </a:lnT>
                    <a:lnB>
                      <a:noFill/>
                    </a:lnB>
                  </a:tcPr>
                </a:tc>
                <a:tc>
                  <a:txBody>
                    <a:bodyPr/>
                    <a:lstStyle/>
                    <a:p>
                      <a:pPr algn="l" fontAlgn="ctr"/>
                      <a:r>
                        <a:rPr lang="de-DE" sz="800" b="0" i="0" u="none" strike="noStrike" dirty="0">
                          <a:solidFill>
                            <a:srgbClr val="000000"/>
                          </a:solidFill>
                          <a:latin typeface="Calibri"/>
                        </a:rPr>
                        <a:t> </a:t>
                      </a:r>
                    </a:p>
                  </a:txBody>
                  <a:tcPr marL="8016" marR="8016" marT="8016" marB="0" anchor="ctr">
                    <a:lnL>
                      <a:noFill/>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a:noFill/>
                    </a:lnB>
                  </a:tcPr>
                </a:tc>
                <a:tc>
                  <a:txBody>
                    <a:bodyPr/>
                    <a:lstStyle/>
                    <a:p>
                      <a:pPr algn="l" fontAlgn="ctr"/>
                      <a:endParaRPr lang="de-DE" sz="800" b="0" i="0" u="none" strike="noStrike" dirty="0">
                        <a:solidFill>
                          <a:srgbClr val="000000"/>
                        </a:solidFill>
                        <a:latin typeface="Calibri"/>
                      </a:endParaRPr>
                    </a:p>
                  </a:txBody>
                  <a:tcPr marL="8016" marR="8016" marT="8016" marB="0" anchor="ctr">
                    <a:lnL w="6350" cap="flat" cmpd="sng" algn="ctr">
                      <a:solidFill>
                        <a:srgbClr val="000000"/>
                      </a:solidFill>
                      <a:prstDash val="solid"/>
                      <a:round/>
                      <a:headEnd type="none" w="med" len="med"/>
                      <a:tailEnd type="none" w="med" len="med"/>
                    </a:lnL>
                    <a:lnR>
                      <a:noFill/>
                    </a:lnR>
                    <a:lnT w="6350" cap="flat" cmpd="sng" algn="ctr">
                      <a:solidFill>
                        <a:srgbClr val="000000"/>
                      </a:solidFill>
                      <a:prstDash val="dot"/>
                      <a:round/>
                      <a:headEnd type="none" w="med" len="med"/>
                      <a:tailEnd type="none" w="med" len="med"/>
                    </a:lnT>
                    <a:lnB>
                      <a:noFill/>
                    </a:lnB>
                  </a:tcPr>
                </a:tc>
                <a:tc>
                  <a:txBody>
                    <a:bodyPr/>
                    <a:lstStyle/>
                    <a:p>
                      <a:pPr algn="l" fontAlgn="ctr"/>
                      <a:r>
                        <a:rPr lang="de-DE" sz="800" b="0" i="0" u="none" strike="noStrike" dirty="0">
                          <a:solidFill>
                            <a:srgbClr val="000000"/>
                          </a:solidFill>
                          <a:latin typeface="Calibri"/>
                        </a:rPr>
                        <a:t> </a:t>
                      </a:r>
                    </a:p>
                  </a:txBody>
                  <a:tcPr marL="8016" marR="8016" marT="8016" marB="0" anchor="ctr">
                    <a:lnL>
                      <a:noFill/>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a:noFill/>
                    </a:lnB>
                  </a:tcPr>
                </a:tc>
              </a:tr>
              <a:tr h="187545">
                <a:tc>
                  <a:txBody>
                    <a:bodyPr/>
                    <a:lstStyle/>
                    <a:p>
                      <a:pPr algn="l" fontAlgn="ctr"/>
                      <a:r>
                        <a:rPr lang="ru-RU" sz="1000" b="0" i="0" u="none" strike="noStrike" dirty="0" smtClean="0">
                          <a:solidFill>
                            <a:srgbClr val="000000"/>
                          </a:solidFill>
                          <a:latin typeface="Calibri"/>
                        </a:rPr>
                        <a:t>Португалия</a:t>
                      </a:r>
                      <a:endParaRPr lang="de-DE" sz="1000" b="0" i="0" u="none" strike="noStrike" dirty="0">
                        <a:solidFill>
                          <a:srgbClr val="000000"/>
                        </a:solidFill>
                        <a:latin typeface="Calibri"/>
                      </a:endParaRPr>
                    </a:p>
                  </a:txBody>
                  <a:tcPr marL="8016" marR="8016" marT="8016" marB="0" anchor="ctr">
                    <a:lnL>
                      <a:noFill/>
                    </a:lnL>
                    <a:lnR w="6350" cap="flat" cmpd="sng" algn="ctr">
                      <a:solidFill>
                        <a:srgbClr val="000000"/>
                      </a:solidFill>
                      <a:prstDash val="solid"/>
                      <a:round/>
                      <a:headEnd type="none" w="med" len="med"/>
                      <a:tailEnd type="none" w="med" len="med"/>
                    </a:lnR>
                    <a:lnT>
                      <a:noFill/>
                    </a:lnT>
                    <a:lnB w="6350" cap="flat" cmpd="sng" algn="ctr">
                      <a:solidFill>
                        <a:srgbClr val="000000"/>
                      </a:solidFill>
                      <a:prstDash val="dot"/>
                      <a:round/>
                      <a:headEnd type="none" w="med" len="med"/>
                      <a:tailEnd type="none" w="med" len="med"/>
                    </a:lnB>
                  </a:tcPr>
                </a:tc>
                <a:tc>
                  <a:txBody>
                    <a:bodyPr/>
                    <a:lstStyle/>
                    <a:p>
                      <a:pPr algn="l" fontAlgn="b"/>
                      <a:r>
                        <a:rPr lang="de-DE" sz="800" b="0" i="0" u="none" strike="noStrike" dirty="0">
                          <a:solidFill>
                            <a:srgbClr val="000000"/>
                          </a:solidFill>
                          <a:latin typeface="Calibri"/>
                        </a:rPr>
                        <a:t> </a:t>
                      </a:r>
                    </a:p>
                  </a:txBody>
                  <a:tcPr marL="8016" marR="8016" marT="8016" marB="0" anchor="b">
                    <a:lnL w="6350" cap="flat" cmpd="sng" algn="ctr">
                      <a:solidFill>
                        <a:srgbClr val="000000"/>
                      </a:solidFill>
                      <a:prstDash val="solid"/>
                      <a:round/>
                      <a:headEnd type="none" w="med" len="med"/>
                      <a:tailEnd type="none" w="med" len="med"/>
                    </a:lnL>
                    <a:lnR w="6350" cap="flat" cmpd="sng" algn="ctr">
                      <a:solidFill>
                        <a:srgbClr val="000000"/>
                      </a:solidFill>
                      <a:prstDash val="dot"/>
                      <a:round/>
                      <a:headEnd type="none" w="med" len="med"/>
                      <a:tailEnd type="none" w="med" len="med"/>
                    </a:lnR>
                    <a:lnT>
                      <a:noFill/>
                    </a:lnT>
                    <a:lnB w="6350" cap="flat" cmpd="sng" algn="ctr">
                      <a:solidFill>
                        <a:srgbClr val="000000"/>
                      </a:solidFill>
                      <a:prstDash val="dot"/>
                      <a:round/>
                      <a:headEnd type="none" w="med" len="med"/>
                      <a:tailEnd type="none" w="med" len="med"/>
                    </a:lnB>
                  </a:tcPr>
                </a:tc>
                <a:tc>
                  <a:txBody>
                    <a:bodyPr/>
                    <a:lstStyle/>
                    <a:p>
                      <a:pPr algn="l" fontAlgn="b"/>
                      <a:r>
                        <a:rPr lang="de-DE" sz="800" b="0" i="0" u="none" strike="noStrike" dirty="0">
                          <a:solidFill>
                            <a:srgbClr val="000000"/>
                          </a:solidFill>
                          <a:latin typeface="Calibri"/>
                        </a:rPr>
                        <a:t> </a:t>
                      </a:r>
                    </a:p>
                  </a:txBody>
                  <a:tcPr marL="8016" marR="8016" marT="8016" marB="0" anchor="b">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a:noFill/>
                    </a:lnT>
                    <a:lnB w="6350" cap="flat" cmpd="sng" algn="ctr">
                      <a:solidFill>
                        <a:srgbClr val="000000"/>
                      </a:solidFill>
                      <a:prstDash val="dot"/>
                      <a:round/>
                      <a:headEnd type="none" w="med" len="med"/>
                      <a:tailEnd type="none" w="med" len="med"/>
                    </a:lnB>
                  </a:tcPr>
                </a:tc>
                <a:tc>
                  <a:txBody>
                    <a:bodyPr/>
                    <a:lstStyle/>
                    <a:p>
                      <a:pPr algn="l" fontAlgn="b"/>
                      <a:r>
                        <a:rPr lang="de-DE" sz="800" b="0" i="0" u="none" strike="noStrike" dirty="0">
                          <a:solidFill>
                            <a:srgbClr val="000000"/>
                          </a:solidFill>
                          <a:latin typeface="Calibri"/>
                        </a:rPr>
                        <a:t> </a:t>
                      </a:r>
                    </a:p>
                  </a:txBody>
                  <a:tcPr marL="8016" marR="8016" marT="8016" marB="0" anchor="b">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a:noFill/>
                    </a:lnT>
                    <a:lnB w="6350" cap="flat" cmpd="sng" algn="ctr">
                      <a:solidFill>
                        <a:srgbClr val="000000"/>
                      </a:solidFill>
                      <a:prstDash val="dot"/>
                      <a:round/>
                      <a:headEnd type="none" w="med" len="med"/>
                      <a:tailEnd type="none" w="med" len="med"/>
                    </a:lnB>
                  </a:tcPr>
                </a:tc>
                <a:tc>
                  <a:txBody>
                    <a:bodyPr/>
                    <a:lstStyle/>
                    <a:p>
                      <a:pPr algn="l" fontAlgn="b"/>
                      <a:r>
                        <a:rPr lang="de-DE" sz="800" b="0" i="0" u="none" strike="noStrike" dirty="0">
                          <a:solidFill>
                            <a:srgbClr val="000000"/>
                          </a:solidFill>
                          <a:latin typeface="Calibri"/>
                        </a:rPr>
                        <a:t> </a:t>
                      </a:r>
                    </a:p>
                  </a:txBody>
                  <a:tcPr marL="8016" marR="8016" marT="8016" marB="0" anchor="b">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a:noFill/>
                    </a:lnT>
                    <a:lnB w="6350" cap="flat" cmpd="sng" algn="ctr">
                      <a:solidFill>
                        <a:srgbClr val="000000"/>
                      </a:solidFill>
                      <a:prstDash val="dot"/>
                      <a:round/>
                      <a:headEnd type="none" w="med" len="med"/>
                      <a:tailEnd type="none" w="med" len="med"/>
                    </a:lnB>
                  </a:tcPr>
                </a:tc>
                <a:tc>
                  <a:txBody>
                    <a:bodyPr/>
                    <a:lstStyle/>
                    <a:p>
                      <a:pPr algn="l" fontAlgn="b"/>
                      <a:r>
                        <a:rPr lang="de-DE" sz="800" b="0" i="0" u="none" strike="noStrike" dirty="0">
                          <a:solidFill>
                            <a:srgbClr val="000000"/>
                          </a:solidFill>
                          <a:latin typeface="Calibri"/>
                        </a:rPr>
                        <a:t> </a:t>
                      </a:r>
                    </a:p>
                  </a:txBody>
                  <a:tcPr marL="8016" marR="8016" marT="8016" marB="0" anchor="b">
                    <a:lnL w="6350" cap="flat" cmpd="sng" algn="ctr">
                      <a:solidFill>
                        <a:srgbClr val="000000"/>
                      </a:solidFill>
                      <a:prstDash val="dot"/>
                      <a:round/>
                      <a:headEnd type="none" w="med" len="med"/>
                      <a:tailEnd type="none" w="med" len="med"/>
                    </a:lnL>
                    <a:lnR>
                      <a:noFill/>
                    </a:lnR>
                    <a:lnT>
                      <a:noFill/>
                    </a:lnT>
                    <a:lnB w="6350" cap="flat" cmpd="sng" algn="ctr">
                      <a:solidFill>
                        <a:srgbClr val="000000"/>
                      </a:solidFill>
                      <a:prstDash val="dot"/>
                      <a:round/>
                      <a:headEnd type="none" w="med" len="med"/>
                      <a:tailEnd type="none" w="med" len="med"/>
                    </a:lnB>
                    <a:pattFill prst="pct50">
                      <a:fgClr>
                        <a:srgbClr val="000000"/>
                      </a:fgClr>
                      <a:bgClr>
                        <a:srgbClr val="FFFFFF"/>
                      </a:bgClr>
                    </a:pattFill>
                  </a:tcPr>
                </a:tc>
                <a:tc>
                  <a:txBody>
                    <a:bodyPr/>
                    <a:lstStyle/>
                    <a:p>
                      <a:pPr algn="l" fontAlgn="b"/>
                      <a:r>
                        <a:rPr lang="de-DE" sz="800" b="0" i="0" u="none" strike="noStrike" dirty="0">
                          <a:solidFill>
                            <a:srgbClr val="000000"/>
                          </a:solidFill>
                          <a:latin typeface="Calibri"/>
                        </a:rPr>
                        <a:t> </a:t>
                      </a:r>
                    </a:p>
                  </a:txBody>
                  <a:tcPr marL="8016" marR="8016" marT="8016" marB="0" anchor="b">
                    <a:lnL>
                      <a:noFill/>
                    </a:lnL>
                    <a:lnR w="6350" cap="flat" cmpd="sng" algn="ctr">
                      <a:solidFill>
                        <a:srgbClr val="000000"/>
                      </a:solidFill>
                      <a:prstDash val="dot"/>
                      <a:round/>
                      <a:headEnd type="none" w="med" len="med"/>
                      <a:tailEnd type="none" w="med" len="med"/>
                    </a:lnR>
                    <a:lnT>
                      <a:noFill/>
                    </a:lnT>
                    <a:lnB w="6350" cap="flat" cmpd="sng" algn="ctr">
                      <a:solidFill>
                        <a:srgbClr val="000000"/>
                      </a:solidFill>
                      <a:prstDash val="dot"/>
                      <a:round/>
                      <a:headEnd type="none" w="med" len="med"/>
                      <a:tailEnd type="none" w="med" len="med"/>
                    </a:lnB>
                    <a:pattFill prst="pct50">
                      <a:fgClr>
                        <a:srgbClr val="000000"/>
                      </a:fgClr>
                      <a:bgClr>
                        <a:srgbClr val="FFFFFF"/>
                      </a:bgClr>
                    </a:pattFill>
                  </a:tcPr>
                </a:tc>
                <a:tc>
                  <a:txBody>
                    <a:bodyPr/>
                    <a:lstStyle/>
                    <a:p>
                      <a:pPr algn="l" fontAlgn="b"/>
                      <a:r>
                        <a:rPr lang="de-DE" sz="800" b="0" i="0" u="none" strike="noStrike" dirty="0">
                          <a:solidFill>
                            <a:srgbClr val="000000"/>
                          </a:solidFill>
                          <a:latin typeface="Calibri"/>
                        </a:rPr>
                        <a:t> </a:t>
                      </a:r>
                    </a:p>
                  </a:txBody>
                  <a:tcPr marL="8016" marR="8016" marT="8016" marB="0" anchor="b">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a:noFill/>
                    </a:lnT>
                    <a:lnB w="6350" cap="flat" cmpd="sng" algn="ctr">
                      <a:solidFill>
                        <a:srgbClr val="000000"/>
                      </a:solidFill>
                      <a:prstDash val="dot"/>
                      <a:round/>
                      <a:headEnd type="none" w="med" len="med"/>
                      <a:tailEnd type="none" w="med" len="med"/>
                    </a:lnB>
                    <a:pattFill prst="pct50">
                      <a:fgClr>
                        <a:srgbClr val="000000"/>
                      </a:fgClr>
                      <a:bgClr>
                        <a:srgbClr val="FFFFFF"/>
                      </a:bgClr>
                    </a:pattFill>
                  </a:tcPr>
                </a:tc>
                <a:tc>
                  <a:txBody>
                    <a:bodyPr/>
                    <a:lstStyle/>
                    <a:p>
                      <a:pPr algn="l" fontAlgn="b"/>
                      <a:r>
                        <a:rPr lang="de-DE" sz="800" b="0" i="0" u="none" strike="noStrike" dirty="0">
                          <a:solidFill>
                            <a:srgbClr val="000000"/>
                          </a:solidFill>
                          <a:latin typeface="Calibri"/>
                        </a:rPr>
                        <a:t> </a:t>
                      </a:r>
                    </a:p>
                  </a:txBody>
                  <a:tcPr marL="8016" marR="8016" marT="8016" marB="0" anchor="b">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a:noFill/>
                    </a:lnT>
                    <a:lnB w="6350" cap="flat" cmpd="sng" algn="ctr">
                      <a:solidFill>
                        <a:srgbClr val="000000"/>
                      </a:solidFill>
                      <a:prstDash val="dot"/>
                      <a:round/>
                      <a:headEnd type="none" w="med" len="med"/>
                      <a:tailEnd type="none" w="med" len="med"/>
                    </a:lnB>
                    <a:pattFill prst="pct50">
                      <a:fgClr>
                        <a:srgbClr val="000000"/>
                      </a:fgClr>
                      <a:bgClr>
                        <a:srgbClr val="FFFFFF"/>
                      </a:bgClr>
                    </a:pattFill>
                  </a:tcPr>
                </a:tc>
                <a:tc>
                  <a:txBody>
                    <a:bodyPr/>
                    <a:lstStyle/>
                    <a:p>
                      <a:pPr algn="l" fontAlgn="b"/>
                      <a:r>
                        <a:rPr lang="de-DE" sz="800" b="0" i="0" u="none" strike="noStrike" dirty="0">
                          <a:solidFill>
                            <a:srgbClr val="000000"/>
                          </a:solidFill>
                          <a:latin typeface="Calibri"/>
                        </a:rPr>
                        <a:t> </a:t>
                      </a:r>
                    </a:p>
                  </a:txBody>
                  <a:tcPr marL="8016" marR="8016" marT="8016" marB="0" anchor="b">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a:noFill/>
                    </a:lnT>
                    <a:lnB w="6350" cap="flat" cmpd="sng" algn="ctr">
                      <a:solidFill>
                        <a:srgbClr val="000000"/>
                      </a:solidFill>
                      <a:prstDash val="dot"/>
                      <a:round/>
                      <a:headEnd type="none" w="med" len="med"/>
                      <a:tailEnd type="none" w="med" len="med"/>
                    </a:lnB>
                    <a:pattFill prst="pct75">
                      <a:fgClr>
                        <a:srgbClr val="000000"/>
                      </a:fgClr>
                      <a:bgClr>
                        <a:srgbClr val="FFFFFF"/>
                      </a:bgClr>
                    </a:pattFill>
                  </a:tcPr>
                </a:tc>
                <a:tc>
                  <a:txBody>
                    <a:bodyPr/>
                    <a:lstStyle/>
                    <a:p>
                      <a:pPr algn="l" fontAlgn="b"/>
                      <a:r>
                        <a:rPr lang="de-DE" sz="800" b="0" i="0" u="none" strike="noStrike" dirty="0">
                          <a:solidFill>
                            <a:srgbClr val="000000"/>
                          </a:solidFill>
                          <a:latin typeface="Calibri"/>
                        </a:rPr>
                        <a:t> </a:t>
                      </a:r>
                    </a:p>
                  </a:txBody>
                  <a:tcPr marL="8016" marR="8016" marT="8016" marB="0" anchor="b">
                    <a:lnL w="6350" cap="flat" cmpd="sng" algn="ctr">
                      <a:solidFill>
                        <a:srgbClr val="000000"/>
                      </a:solidFill>
                      <a:prstDash val="dot"/>
                      <a:round/>
                      <a:headEnd type="none" w="med" len="med"/>
                      <a:tailEnd type="none" w="med" len="med"/>
                    </a:lnL>
                    <a:lnR>
                      <a:noFill/>
                    </a:lnR>
                    <a:lnT>
                      <a:noFill/>
                    </a:lnT>
                    <a:lnB w="6350" cap="flat" cmpd="sng" algn="ctr">
                      <a:solidFill>
                        <a:srgbClr val="000000"/>
                      </a:solidFill>
                      <a:prstDash val="dot"/>
                      <a:round/>
                      <a:headEnd type="none" w="med" len="med"/>
                      <a:tailEnd type="none" w="med" len="med"/>
                    </a:lnB>
                    <a:pattFill prst="pct75">
                      <a:fgClr>
                        <a:srgbClr val="000000"/>
                      </a:fgClr>
                      <a:bgClr>
                        <a:srgbClr val="FFFFFF"/>
                      </a:bgClr>
                    </a:pattFill>
                  </a:tcPr>
                </a:tc>
                <a:tc>
                  <a:txBody>
                    <a:bodyPr/>
                    <a:lstStyle/>
                    <a:p>
                      <a:pPr algn="l" fontAlgn="b"/>
                      <a:r>
                        <a:rPr lang="de-DE" sz="800" b="0" i="0" u="none" strike="noStrike" dirty="0">
                          <a:solidFill>
                            <a:srgbClr val="000000"/>
                          </a:solidFill>
                          <a:latin typeface="Calibri"/>
                        </a:rPr>
                        <a:t> </a:t>
                      </a:r>
                    </a:p>
                  </a:txBody>
                  <a:tcPr marL="8016" marR="8016" marT="8016" marB="0" anchor="b">
                    <a:lnL>
                      <a:noFill/>
                    </a:lnL>
                    <a:lnR w="6350" cap="flat" cmpd="sng" algn="ctr">
                      <a:solidFill>
                        <a:srgbClr val="000000"/>
                      </a:solidFill>
                      <a:prstDash val="dot"/>
                      <a:round/>
                      <a:headEnd type="none" w="med" len="med"/>
                      <a:tailEnd type="none" w="med" len="med"/>
                    </a:lnR>
                    <a:lnT>
                      <a:noFill/>
                    </a:lnT>
                    <a:lnB w="6350" cap="flat" cmpd="sng" algn="ctr">
                      <a:solidFill>
                        <a:srgbClr val="000000"/>
                      </a:solidFill>
                      <a:prstDash val="dot"/>
                      <a:round/>
                      <a:headEnd type="none" w="med" len="med"/>
                      <a:tailEnd type="none" w="med" len="med"/>
                    </a:lnB>
                    <a:pattFill prst="pct75">
                      <a:fgClr>
                        <a:srgbClr val="000000"/>
                      </a:fgClr>
                      <a:bgClr>
                        <a:srgbClr val="FFFFFF"/>
                      </a:bgClr>
                    </a:pattFill>
                  </a:tcPr>
                </a:tc>
                <a:tc>
                  <a:txBody>
                    <a:bodyPr/>
                    <a:lstStyle/>
                    <a:p>
                      <a:pPr algn="l" fontAlgn="b"/>
                      <a:r>
                        <a:rPr lang="de-DE" sz="800" b="0" i="0" u="none" strike="noStrike" dirty="0">
                          <a:solidFill>
                            <a:srgbClr val="000000"/>
                          </a:solidFill>
                          <a:latin typeface="Calibri"/>
                        </a:rPr>
                        <a:t> </a:t>
                      </a:r>
                    </a:p>
                  </a:txBody>
                  <a:tcPr marL="8016" marR="8016" marT="8016" marB="0" anchor="b">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a:noFill/>
                    </a:lnT>
                    <a:lnB w="6350" cap="flat" cmpd="sng" algn="ctr">
                      <a:solidFill>
                        <a:srgbClr val="000000"/>
                      </a:solidFill>
                      <a:prstDash val="dot"/>
                      <a:round/>
                      <a:headEnd type="none" w="med" len="med"/>
                      <a:tailEnd type="none" w="med" len="med"/>
                    </a:lnB>
                    <a:pattFill prst="pct75">
                      <a:fgClr>
                        <a:srgbClr val="000000"/>
                      </a:fgClr>
                      <a:bgClr>
                        <a:srgbClr val="FFFFFF"/>
                      </a:bgClr>
                    </a:pattFill>
                  </a:tcPr>
                </a:tc>
                <a:tc>
                  <a:txBody>
                    <a:bodyPr/>
                    <a:lstStyle/>
                    <a:p>
                      <a:pPr algn="l" fontAlgn="b"/>
                      <a:r>
                        <a:rPr lang="de-DE" sz="800" b="0" i="0" u="none" strike="noStrike" dirty="0">
                          <a:solidFill>
                            <a:srgbClr val="000000"/>
                          </a:solidFill>
                          <a:latin typeface="Calibri"/>
                        </a:rPr>
                        <a:t> </a:t>
                      </a:r>
                    </a:p>
                  </a:txBody>
                  <a:tcPr marL="8016" marR="8016" marT="8016" marB="0" anchor="b">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a:noFill/>
                    </a:lnT>
                    <a:lnB w="6350" cap="flat" cmpd="sng" algn="ctr">
                      <a:solidFill>
                        <a:srgbClr val="000000"/>
                      </a:solidFill>
                      <a:prstDash val="dot"/>
                      <a:round/>
                      <a:headEnd type="none" w="med" len="med"/>
                      <a:tailEnd type="none" w="med" len="med"/>
                    </a:lnB>
                    <a:pattFill prst="pct75">
                      <a:fgClr>
                        <a:srgbClr val="000000"/>
                      </a:fgClr>
                      <a:bgClr>
                        <a:srgbClr val="FFFFFF"/>
                      </a:bgClr>
                    </a:pattFill>
                  </a:tcPr>
                </a:tc>
                <a:tc>
                  <a:txBody>
                    <a:bodyPr/>
                    <a:lstStyle/>
                    <a:p>
                      <a:pPr algn="l" fontAlgn="b"/>
                      <a:r>
                        <a:rPr lang="de-DE" sz="800" b="0" i="0" u="none" strike="noStrike" dirty="0">
                          <a:solidFill>
                            <a:srgbClr val="000000"/>
                          </a:solidFill>
                          <a:latin typeface="Calibri"/>
                        </a:rPr>
                        <a:t> </a:t>
                      </a:r>
                    </a:p>
                  </a:txBody>
                  <a:tcPr marL="8016" marR="8016" marT="8016" marB="0" anchor="b">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a:noFill/>
                    </a:lnT>
                    <a:lnB w="6350" cap="flat" cmpd="sng" algn="ctr">
                      <a:solidFill>
                        <a:srgbClr val="000000"/>
                      </a:solidFill>
                      <a:prstDash val="dot"/>
                      <a:round/>
                      <a:headEnd type="none" w="med" len="med"/>
                      <a:tailEnd type="none" w="med" len="med"/>
                    </a:lnB>
                    <a:pattFill prst="pct75">
                      <a:fgClr>
                        <a:srgbClr val="000000"/>
                      </a:fgClr>
                      <a:bgClr>
                        <a:srgbClr val="FFFFFF"/>
                      </a:bgClr>
                    </a:pattFill>
                  </a:tcPr>
                </a:tc>
                <a:tc>
                  <a:txBody>
                    <a:bodyPr/>
                    <a:lstStyle/>
                    <a:p>
                      <a:pPr algn="l" fontAlgn="b"/>
                      <a:r>
                        <a:rPr lang="de-DE" sz="800" b="0" i="0" u="none" strike="noStrike" dirty="0">
                          <a:solidFill>
                            <a:srgbClr val="000000"/>
                          </a:solidFill>
                          <a:latin typeface="Calibri"/>
                        </a:rPr>
                        <a:t> </a:t>
                      </a:r>
                    </a:p>
                  </a:txBody>
                  <a:tcPr marL="8016" marR="8016" marT="8016" marB="0" anchor="b">
                    <a:lnL w="6350" cap="flat" cmpd="sng" algn="ctr">
                      <a:solidFill>
                        <a:srgbClr val="000000"/>
                      </a:solidFill>
                      <a:prstDash val="dot"/>
                      <a:round/>
                      <a:headEnd type="none" w="med" len="med"/>
                      <a:tailEnd type="none" w="med" len="med"/>
                    </a:lnL>
                    <a:lnR>
                      <a:noFill/>
                    </a:lnR>
                    <a:lnT>
                      <a:noFill/>
                    </a:lnT>
                    <a:lnB w="6350" cap="flat" cmpd="sng" algn="ctr">
                      <a:solidFill>
                        <a:srgbClr val="000000"/>
                      </a:solidFill>
                      <a:prstDash val="dot"/>
                      <a:round/>
                      <a:headEnd type="none" w="med" len="med"/>
                      <a:tailEnd type="none" w="med" len="med"/>
                    </a:lnB>
                    <a:pattFill prst="pct75">
                      <a:fgClr>
                        <a:srgbClr val="000000"/>
                      </a:fgClr>
                      <a:bgClr>
                        <a:srgbClr val="FFFFFF"/>
                      </a:bgClr>
                    </a:pattFill>
                  </a:tcPr>
                </a:tc>
                <a:tc>
                  <a:txBody>
                    <a:bodyPr/>
                    <a:lstStyle/>
                    <a:p>
                      <a:pPr algn="l" fontAlgn="b"/>
                      <a:r>
                        <a:rPr lang="de-DE" sz="800" b="0" i="0" u="none" strike="noStrike" dirty="0">
                          <a:solidFill>
                            <a:srgbClr val="000000"/>
                          </a:solidFill>
                          <a:latin typeface="Calibri"/>
                        </a:rPr>
                        <a:t> </a:t>
                      </a:r>
                    </a:p>
                  </a:txBody>
                  <a:tcPr marL="8016" marR="8016" marT="8016" marB="0" anchor="b">
                    <a:lnL>
                      <a:noFill/>
                    </a:lnL>
                    <a:lnR w="6350" cap="flat" cmpd="sng" algn="ctr">
                      <a:solidFill>
                        <a:srgbClr val="000000"/>
                      </a:solidFill>
                      <a:prstDash val="dot"/>
                      <a:round/>
                      <a:headEnd type="none" w="med" len="med"/>
                      <a:tailEnd type="none" w="med" len="med"/>
                    </a:lnR>
                    <a:lnT>
                      <a:noFill/>
                    </a:lnT>
                    <a:lnB w="6350" cap="flat" cmpd="sng" algn="ctr">
                      <a:solidFill>
                        <a:srgbClr val="000000"/>
                      </a:solidFill>
                      <a:prstDash val="dot"/>
                      <a:round/>
                      <a:headEnd type="none" w="med" len="med"/>
                      <a:tailEnd type="none" w="med" len="med"/>
                    </a:lnB>
                    <a:pattFill prst="pct75">
                      <a:fgClr>
                        <a:srgbClr val="000000"/>
                      </a:fgClr>
                      <a:bgClr>
                        <a:srgbClr val="FFFFFF"/>
                      </a:bgClr>
                    </a:pattFill>
                  </a:tcPr>
                </a:tc>
                <a:tc>
                  <a:txBody>
                    <a:bodyPr/>
                    <a:lstStyle/>
                    <a:p>
                      <a:pPr algn="l" fontAlgn="b"/>
                      <a:r>
                        <a:rPr lang="de-DE" sz="800" b="0" i="0" u="none" strike="noStrike" dirty="0">
                          <a:solidFill>
                            <a:srgbClr val="000000"/>
                          </a:solidFill>
                          <a:latin typeface="Calibri"/>
                        </a:rPr>
                        <a:t> </a:t>
                      </a:r>
                    </a:p>
                  </a:txBody>
                  <a:tcPr marL="8016" marR="8016" marT="8016" marB="0" anchor="b">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a:noFill/>
                    </a:lnT>
                    <a:lnB w="6350" cap="flat" cmpd="sng" algn="ctr">
                      <a:solidFill>
                        <a:srgbClr val="000000"/>
                      </a:solidFill>
                      <a:prstDash val="dot"/>
                      <a:round/>
                      <a:headEnd type="none" w="med" len="med"/>
                      <a:tailEnd type="none" w="med" len="med"/>
                    </a:lnB>
                    <a:pattFill prst="pct75">
                      <a:fgClr>
                        <a:srgbClr val="000000"/>
                      </a:fgClr>
                      <a:bgClr>
                        <a:srgbClr val="FFFFFF"/>
                      </a:bgClr>
                    </a:pattFill>
                  </a:tcPr>
                </a:tc>
                <a:tc>
                  <a:txBody>
                    <a:bodyPr/>
                    <a:lstStyle/>
                    <a:p>
                      <a:pPr algn="l" fontAlgn="b"/>
                      <a:r>
                        <a:rPr lang="de-DE" sz="800" b="0" i="0" u="none" strike="noStrike" dirty="0">
                          <a:solidFill>
                            <a:srgbClr val="000000"/>
                          </a:solidFill>
                          <a:latin typeface="Calibri"/>
                        </a:rPr>
                        <a:t> </a:t>
                      </a:r>
                    </a:p>
                  </a:txBody>
                  <a:tcPr marL="8016" marR="8016" marT="8016" marB="0" anchor="b">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a:noFill/>
                    </a:lnT>
                    <a:lnB w="6350" cap="flat" cmpd="sng" algn="ctr">
                      <a:solidFill>
                        <a:srgbClr val="000000"/>
                      </a:solidFill>
                      <a:prstDash val="dot"/>
                      <a:round/>
                      <a:headEnd type="none" w="med" len="med"/>
                      <a:tailEnd type="none" w="med" len="med"/>
                    </a:lnB>
                    <a:pattFill prst="pct75">
                      <a:fgClr>
                        <a:srgbClr val="000000"/>
                      </a:fgClr>
                      <a:bgClr>
                        <a:srgbClr val="FFFFFF"/>
                      </a:bgClr>
                    </a:pattFill>
                  </a:tcPr>
                </a:tc>
                <a:tc>
                  <a:txBody>
                    <a:bodyPr/>
                    <a:lstStyle/>
                    <a:p>
                      <a:pPr algn="l" fontAlgn="b"/>
                      <a:r>
                        <a:rPr lang="de-DE" sz="800" b="0" i="0" u="none" strike="noStrike" dirty="0">
                          <a:solidFill>
                            <a:srgbClr val="000000"/>
                          </a:solidFill>
                          <a:latin typeface="Calibri"/>
                        </a:rPr>
                        <a:t> </a:t>
                      </a:r>
                    </a:p>
                  </a:txBody>
                  <a:tcPr marL="8016" marR="8016" marT="8016" marB="0" anchor="b">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a:noFill/>
                    </a:lnT>
                    <a:lnB w="6350" cap="flat" cmpd="sng" algn="ctr">
                      <a:solidFill>
                        <a:srgbClr val="000000"/>
                      </a:solidFill>
                      <a:prstDash val="dot"/>
                      <a:round/>
                      <a:headEnd type="none" w="med" len="med"/>
                      <a:tailEnd type="none" w="med" len="med"/>
                    </a:lnB>
                    <a:pattFill prst="pct75">
                      <a:fgClr>
                        <a:srgbClr val="000000"/>
                      </a:fgClr>
                      <a:bgClr>
                        <a:srgbClr val="FFFFFF"/>
                      </a:bgClr>
                    </a:pattFill>
                  </a:tcPr>
                </a:tc>
                <a:tc>
                  <a:txBody>
                    <a:bodyPr/>
                    <a:lstStyle/>
                    <a:p>
                      <a:pPr algn="l" fontAlgn="b"/>
                      <a:r>
                        <a:rPr lang="de-DE" sz="800" b="0" i="0" u="none" strike="noStrike" dirty="0">
                          <a:solidFill>
                            <a:srgbClr val="000000"/>
                          </a:solidFill>
                          <a:latin typeface="Calibri"/>
                        </a:rPr>
                        <a:t> </a:t>
                      </a:r>
                    </a:p>
                  </a:txBody>
                  <a:tcPr marL="8016" marR="8016" marT="8016" marB="0" anchor="b">
                    <a:lnL w="6350" cap="flat" cmpd="sng" algn="ctr">
                      <a:solidFill>
                        <a:srgbClr val="000000"/>
                      </a:solidFill>
                      <a:prstDash val="dot"/>
                      <a:round/>
                      <a:headEnd type="none" w="med" len="med"/>
                      <a:tailEnd type="none" w="med" len="med"/>
                    </a:lnL>
                    <a:lnR>
                      <a:noFill/>
                    </a:lnR>
                    <a:lnT>
                      <a:noFill/>
                    </a:lnT>
                    <a:lnB w="6350" cap="flat" cmpd="sng" algn="ctr">
                      <a:solidFill>
                        <a:srgbClr val="000000"/>
                      </a:solidFill>
                      <a:prstDash val="dot"/>
                      <a:round/>
                      <a:headEnd type="none" w="med" len="med"/>
                      <a:tailEnd type="none" w="med" len="med"/>
                    </a:lnB>
                    <a:pattFill prst="pct75">
                      <a:fgClr>
                        <a:srgbClr val="000000"/>
                      </a:fgClr>
                      <a:bgClr>
                        <a:srgbClr val="FFFFFF"/>
                      </a:bgClr>
                    </a:pattFill>
                  </a:tcPr>
                </a:tc>
                <a:tc>
                  <a:txBody>
                    <a:bodyPr/>
                    <a:lstStyle/>
                    <a:p>
                      <a:pPr algn="l" fontAlgn="b"/>
                      <a:r>
                        <a:rPr lang="de-DE" sz="800" b="0" i="0" u="none" strike="noStrike" dirty="0">
                          <a:solidFill>
                            <a:srgbClr val="000000"/>
                          </a:solidFill>
                          <a:latin typeface="Calibri"/>
                        </a:rPr>
                        <a:t> </a:t>
                      </a:r>
                    </a:p>
                  </a:txBody>
                  <a:tcPr marL="8016" marR="8016" marT="8016" marB="0" anchor="b">
                    <a:lnL>
                      <a:noFill/>
                    </a:lnL>
                    <a:lnR w="6350" cap="flat" cmpd="sng" algn="ctr">
                      <a:solidFill>
                        <a:srgbClr val="000000"/>
                      </a:solidFill>
                      <a:prstDash val="dot"/>
                      <a:round/>
                      <a:headEnd type="none" w="med" len="med"/>
                      <a:tailEnd type="none" w="med" len="med"/>
                    </a:lnR>
                    <a:lnT>
                      <a:noFill/>
                    </a:lnT>
                    <a:lnB w="6350" cap="flat" cmpd="sng" algn="ctr">
                      <a:solidFill>
                        <a:srgbClr val="000000"/>
                      </a:solidFill>
                      <a:prstDash val="dot"/>
                      <a:round/>
                      <a:headEnd type="none" w="med" len="med"/>
                      <a:tailEnd type="none" w="med" len="med"/>
                    </a:lnB>
                    <a:pattFill prst="pct75">
                      <a:fgClr>
                        <a:srgbClr val="000000"/>
                      </a:fgClr>
                      <a:bgClr>
                        <a:srgbClr val="FFFFFF"/>
                      </a:bgClr>
                    </a:pattFill>
                  </a:tcPr>
                </a:tc>
                <a:tc>
                  <a:txBody>
                    <a:bodyPr/>
                    <a:lstStyle/>
                    <a:p>
                      <a:pPr algn="l" fontAlgn="b"/>
                      <a:r>
                        <a:rPr lang="de-DE" sz="800" b="0" i="0" u="none" strike="noStrike" dirty="0">
                          <a:solidFill>
                            <a:srgbClr val="000000"/>
                          </a:solidFill>
                          <a:latin typeface="Calibri"/>
                        </a:rPr>
                        <a:t> </a:t>
                      </a:r>
                    </a:p>
                  </a:txBody>
                  <a:tcPr marL="8016" marR="8016" marT="8016" marB="0" anchor="b">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a:noFill/>
                    </a:lnT>
                    <a:lnB w="6350" cap="flat" cmpd="sng" algn="ctr">
                      <a:solidFill>
                        <a:srgbClr val="000000"/>
                      </a:solidFill>
                      <a:prstDash val="dot"/>
                      <a:round/>
                      <a:headEnd type="none" w="med" len="med"/>
                      <a:tailEnd type="none" w="med" len="med"/>
                    </a:lnB>
                    <a:pattFill prst="pct75">
                      <a:fgClr>
                        <a:srgbClr val="000000"/>
                      </a:fgClr>
                      <a:bgClr>
                        <a:srgbClr val="FFFFFF"/>
                      </a:bgClr>
                    </a:pattFill>
                  </a:tcPr>
                </a:tc>
                <a:tc>
                  <a:txBody>
                    <a:bodyPr/>
                    <a:lstStyle/>
                    <a:p>
                      <a:pPr algn="l" fontAlgn="b"/>
                      <a:r>
                        <a:rPr lang="de-DE" sz="800" b="0" i="0" u="none" strike="noStrike" dirty="0">
                          <a:solidFill>
                            <a:srgbClr val="000000"/>
                          </a:solidFill>
                          <a:latin typeface="Calibri"/>
                        </a:rPr>
                        <a:t> </a:t>
                      </a:r>
                    </a:p>
                  </a:txBody>
                  <a:tcPr marL="8016" marR="8016" marT="8016" marB="0" anchor="b">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a:noFill/>
                    </a:lnT>
                    <a:lnB w="6350" cap="flat" cmpd="sng" algn="ctr">
                      <a:solidFill>
                        <a:srgbClr val="000000"/>
                      </a:solidFill>
                      <a:prstDash val="dot"/>
                      <a:round/>
                      <a:headEnd type="none" w="med" len="med"/>
                      <a:tailEnd type="none" w="med" len="med"/>
                    </a:lnB>
                    <a:pattFill prst="pct75">
                      <a:fgClr>
                        <a:srgbClr val="000000"/>
                      </a:fgClr>
                      <a:bgClr>
                        <a:srgbClr val="FFFFFF"/>
                      </a:bgClr>
                    </a:pattFill>
                  </a:tcPr>
                </a:tc>
                <a:tc>
                  <a:txBody>
                    <a:bodyPr/>
                    <a:lstStyle/>
                    <a:p>
                      <a:pPr algn="l" fontAlgn="b"/>
                      <a:r>
                        <a:rPr lang="de-DE" sz="800" b="0" i="0" u="none" strike="noStrike" dirty="0">
                          <a:solidFill>
                            <a:srgbClr val="000000"/>
                          </a:solidFill>
                          <a:latin typeface="Calibri"/>
                        </a:rPr>
                        <a:t> </a:t>
                      </a:r>
                    </a:p>
                  </a:txBody>
                  <a:tcPr marL="8016" marR="8016" marT="8016" marB="0" anchor="b">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a:noFill/>
                    </a:lnT>
                    <a:lnB w="6350" cap="flat" cmpd="sng" algn="ctr">
                      <a:solidFill>
                        <a:srgbClr val="000000"/>
                      </a:solidFill>
                      <a:prstDash val="dot"/>
                      <a:round/>
                      <a:headEnd type="none" w="med" len="med"/>
                      <a:tailEnd type="none" w="med" len="med"/>
                    </a:lnB>
                    <a:pattFill prst="pct75">
                      <a:fgClr>
                        <a:srgbClr val="000000"/>
                      </a:fgClr>
                      <a:bgClr>
                        <a:srgbClr val="FFFFFF"/>
                      </a:bgClr>
                    </a:pattFill>
                  </a:tcPr>
                </a:tc>
                <a:tc>
                  <a:txBody>
                    <a:bodyPr/>
                    <a:lstStyle/>
                    <a:p>
                      <a:pPr algn="l" fontAlgn="b"/>
                      <a:r>
                        <a:rPr lang="de-DE" sz="800" b="0" i="0" u="none" strike="noStrike" dirty="0">
                          <a:solidFill>
                            <a:srgbClr val="000000"/>
                          </a:solidFill>
                          <a:latin typeface="Calibri"/>
                        </a:rPr>
                        <a:t> </a:t>
                      </a:r>
                    </a:p>
                  </a:txBody>
                  <a:tcPr marL="8016" marR="8016" marT="8016" marB="0" anchor="b">
                    <a:lnL w="6350" cap="flat" cmpd="sng" algn="ctr">
                      <a:solidFill>
                        <a:srgbClr val="000000"/>
                      </a:solidFill>
                      <a:prstDash val="dot"/>
                      <a:round/>
                      <a:headEnd type="none" w="med" len="med"/>
                      <a:tailEnd type="none" w="med" len="med"/>
                    </a:lnL>
                    <a:lnR>
                      <a:noFill/>
                    </a:lnR>
                    <a:lnT>
                      <a:noFill/>
                    </a:lnT>
                    <a:lnB w="6350" cap="flat" cmpd="sng" algn="ctr">
                      <a:solidFill>
                        <a:srgbClr val="000000"/>
                      </a:solidFill>
                      <a:prstDash val="dot"/>
                      <a:round/>
                      <a:headEnd type="none" w="med" len="med"/>
                      <a:tailEnd type="none" w="med" len="med"/>
                    </a:lnB>
                    <a:pattFill prst="pct75">
                      <a:fgClr>
                        <a:srgbClr val="000000"/>
                      </a:fgClr>
                      <a:bgClr>
                        <a:srgbClr val="FFFFFF"/>
                      </a:bgClr>
                    </a:pattFill>
                  </a:tcPr>
                </a:tc>
                <a:tc>
                  <a:txBody>
                    <a:bodyPr/>
                    <a:lstStyle/>
                    <a:p>
                      <a:pPr algn="l" fontAlgn="b"/>
                      <a:r>
                        <a:rPr lang="de-DE" sz="800" b="0" i="0" u="none" strike="noStrike" dirty="0">
                          <a:solidFill>
                            <a:srgbClr val="000000"/>
                          </a:solidFill>
                          <a:latin typeface="Calibri"/>
                        </a:rPr>
                        <a:t> </a:t>
                      </a:r>
                    </a:p>
                  </a:txBody>
                  <a:tcPr marL="8016" marR="8016" marT="8016" marB="0" anchor="b">
                    <a:lnL>
                      <a:noFill/>
                    </a:lnL>
                    <a:lnR w="6350" cap="flat" cmpd="sng" algn="ctr">
                      <a:solidFill>
                        <a:srgbClr val="000000"/>
                      </a:solidFill>
                      <a:prstDash val="dot"/>
                      <a:round/>
                      <a:headEnd type="none" w="med" len="med"/>
                      <a:tailEnd type="none" w="med" len="med"/>
                    </a:lnR>
                    <a:lnT>
                      <a:noFill/>
                    </a:lnT>
                    <a:lnB w="6350" cap="flat" cmpd="sng" algn="ctr">
                      <a:solidFill>
                        <a:srgbClr val="000000"/>
                      </a:solidFill>
                      <a:prstDash val="dot"/>
                      <a:round/>
                      <a:headEnd type="none" w="med" len="med"/>
                      <a:tailEnd type="none" w="med" len="med"/>
                    </a:lnB>
                    <a:pattFill prst="pct75">
                      <a:fgClr>
                        <a:srgbClr val="000000"/>
                      </a:fgClr>
                      <a:bgClr>
                        <a:srgbClr val="FFFFFF"/>
                      </a:bgClr>
                    </a:pattFill>
                  </a:tcPr>
                </a:tc>
                <a:tc>
                  <a:txBody>
                    <a:bodyPr/>
                    <a:lstStyle/>
                    <a:p>
                      <a:pPr algn="l" fontAlgn="b"/>
                      <a:r>
                        <a:rPr lang="de-DE" sz="800" b="0" i="0" u="none" strike="noStrike" dirty="0">
                          <a:solidFill>
                            <a:srgbClr val="000000"/>
                          </a:solidFill>
                          <a:latin typeface="Calibri"/>
                        </a:rPr>
                        <a:t> </a:t>
                      </a:r>
                    </a:p>
                  </a:txBody>
                  <a:tcPr marL="8016" marR="8016" marT="8016" marB="0" anchor="b">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a:noFill/>
                    </a:lnT>
                    <a:lnB w="6350" cap="flat" cmpd="sng" algn="ctr">
                      <a:solidFill>
                        <a:srgbClr val="000000"/>
                      </a:solidFill>
                      <a:prstDash val="dot"/>
                      <a:round/>
                      <a:headEnd type="none" w="med" len="med"/>
                      <a:tailEnd type="none" w="med" len="med"/>
                    </a:lnB>
                    <a:pattFill prst="pct75">
                      <a:fgClr>
                        <a:srgbClr val="000000"/>
                      </a:fgClr>
                      <a:bgClr>
                        <a:srgbClr val="FFFFFF"/>
                      </a:bgClr>
                    </a:pattFill>
                  </a:tcPr>
                </a:tc>
                <a:tc>
                  <a:txBody>
                    <a:bodyPr/>
                    <a:lstStyle/>
                    <a:p>
                      <a:pPr algn="l" fontAlgn="b"/>
                      <a:r>
                        <a:rPr lang="de-DE" sz="800" b="0" i="0" u="none" strike="noStrike" dirty="0">
                          <a:solidFill>
                            <a:srgbClr val="000000"/>
                          </a:solidFill>
                          <a:latin typeface="Calibri"/>
                        </a:rPr>
                        <a:t> </a:t>
                      </a:r>
                    </a:p>
                  </a:txBody>
                  <a:tcPr marL="8016" marR="8016" marT="8016" marB="0" anchor="b">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a:noFill/>
                    </a:lnT>
                    <a:lnB w="6350" cap="flat" cmpd="sng" algn="ctr">
                      <a:solidFill>
                        <a:srgbClr val="000000"/>
                      </a:solidFill>
                      <a:prstDash val="dot"/>
                      <a:round/>
                      <a:headEnd type="none" w="med" len="med"/>
                      <a:tailEnd type="none" w="med" len="med"/>
                    </a:lnB>
                    <a:pattFill prst="pct75">
                      <a:fgClr>
                        <a:srgbClr val="000000"/>
                      </a:fgClr>
                      <a:bgClr>
                        <a:srgbClr val="FFFFFF"/>
                      </a:bgClr>
                    </a:pattFill>
                  </a:tcPr>
                </a:tc>
                <a:tc>
                  <a:txBody>
                    <a:bodyPr/>
                    <a:lstStyle/>
                    <a:p>
                      <a:pPr algn="l" fontAlgn="b"/>
                      <a:r>
                        <a:rPr lang="de-DE" sz="800" b="0" i="0" u="none" strike="noStrike" dirty="0">
                          <a:solidFill>
                            <a:srgbClr val="000000"/>
                          </a:solidFill>
                          <a:latin typeface="Calibri"/>
                        </a:rPr>
                        <a:t> </a:t>
                      </a:r>
                    </a:p>
                  </a:txBody>
                  <a:tcPr marL="8016" marR="8016" marT="8016" marB="0" anchor="b">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a:noFill/>
                    </a:lnT>
                    <a:lnB w="6350" cap="flat" cmpd="sng" algn="ctr">
                      <a:solidFill>
                        <a:srgbClr val="000000"/>
                      </a:solidFill>
                      <a:prstDash val="dot"/>
                      <a:round/>
                      <a:headEnd type="none" w="med" len="med"/>
                      <a:tailEnd type="none" w="med" len="med"/>
                    </a:lnB>
                    <a:pattFill prst="pct75">
                      <a:fgClr>
                        <a:srgbClr val="000000"/>
                      </a:fgClr>
                      <a:bgClr>
                        <a:srgbClr val="FFFFFF"/>
                      </a:bgClr>
                    </a:pattFill>
                  </a:tcPr>
                </a:tc>
                <a:tc>
                  <a:txBody>
                    <a:bodyPr/>
                    <a:lstStyle/>
                    <a:p>
                      <a:pPr algn="l" fontAlgn="b"/>
                      <a:r>
                        <a:rPr lang="de-DE" sz="800" b="0" i="0" u="none" strike="noStrike" dirty="0">
                          <a:solidFill>
                            <a:srgbClr val="000000"/>
                          </a:solidFill>
                          <a:latin typeface="Calibri"/>
                        </a:rPr>
                        <a:t> </a:t>
                      </a:r>
                    </a:p>
                  </a:txBody>
                  <a:tcPr marL="8016" marR="8016" marT="8016" marB="0" anchor="b">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a:noFill/>
                    </a:lnT>
                    <a:lnB w="6350" cap="flat" cmpd="sng" algn="ctr">
                      <a:solidFill>
                        <a:srgbClr val="000000"/>
                      </a:solidFill>
                      <a:prstDash val="dot"/>
                      <a:round/>
                      <a:headEnd type="none" w="med" len="med"/>
                      <a:tailEnd type="none" w="med" len="med"/>
                    </a:lnB>
                    <a:pattFill prst="pct75">
                      <a:fgClr>
                        <a:srgbClr val="000000"/>
                      </a:fgClr>
                      <a:bgClr>
                        <a:srgbClr val="FFFFFF"/>
                      </a:bgClr>
                    </a:pattFill>
                  </a:tcPr>
                </a:tc>
                <a:tc>
                  <a:txBody>
                    <a:bodyPr/>
                    <a:lstStyle/>
                    <a:p>
                      <a:pPr algn="l" fontAlgn="b"/>
                      <a:r>
                        <a:rPr lang="de-DE" sz="800" b="0" i="0" u="none" strike="noStrike" dirty="0">
                          <a:solidFill>
                            <a:srgbClr val="000000"/>
                          </a:solidFill>
                          <a:latin typeface="Calibri"/>
                        </a:rPr>
                        <a:t> </a:t>
                      </a:r>
                    </a:p>
                  </a:txBody>
                  <a:tcPr marL="8016" marR="8016" marT="8016" marB="0" anchor="b">
                    <a:lnL w="6350" cap="flat" cmpd="sng" algn="ctr">
                      <a:solidFill>
                        <a:srgbClr val="000000"/>
                      </a:solidFill>
                      <a:prstDash val="dot"/>
                      <a:round/>
                      <a:headEnd type="none" w="med" len="med"/>
                      <a:tailEnd type="none" w="med" len="med"/>
                    </a:lnL>
                    <a:lnR w="6350" cap="flat" cmpd="sng" algn="ctr">
                      <a:solidFill>
                        <a:srgbClr val="000000"/>
                      </a:solidFill>
                      <a:prstDash val="solid"/>
                      <a:round/>
                      <a:headEnd type="none" w="med" len="med"/>
                      <a:tailEnd type="none" w="med" len="med"/>
                    </a:lnR>
                    <a:lnT>
                      <a:noFill/>
                    </a:lnT>
                    <a:lnB>
                      <a:noFill/>
                    </a:lnB>
                    <a:pattFill prst="pct75">
                      <a:fgClr>
                        <a:srgbClr val="000000"/>
                      </a:fgClr>
                      <a:bgClr>
                        <a:srgbClr val="FFFFFF"/>
                      </a:bgClr>
                    </a:pattFill>
                  </a:tcPr>
                </a:tc>
                <a:tc>
                  <a:txBody>
                    <a:bodyPr/>
                    <a:lstStyle/>
                    <a:p>
                      <a:pPr algn="l" fontAlgn="b"/>
                      <a:r>
                        <a:rPr lang="de-DE" sz="800" b="0" i="0" u="none" strike="noStrike" dirty="0">
                          <a:solidFill>
                            <a:srgbClr val="000000"/>
                          </a:solidFill>
                          <a:latin typeface="Calibri"/>
                        </a:rPr>
                        <a:t> </a:t>
                      </a:r>
                    </a:p>
                  </a:txBody>
                  <a:tcPr marL="8016" marR="8016" marT="8016" marB="0" anchor="b">
                    <a:lnL w="6350" cap="flat" cmpd="sng" algn="ctr">
                      <a:solidFill>
                        <a:srgbClr val="000000"/>
                      </a:solidFill>
                      <a:prstDash val="solid"/>
                      <a:round/>
                      <a:headEnd type="none" w="med" len="med"/>
                      <a:tailEnd type="none" w="med" len="med"/>
                    </a:lnL>
                    <a:lnR>
                      <a:noFill/>
                    </a:lnR>
                    <a:lnT>
                      <a:noFill/>
                    </a:lnT>
                    <a:lnB w="6350" cap="flat" cmpd="sng" algn="ctr">
                      <a:solidFill>
                        <a:srgbClr val="000000"/>
                      </a:solidFill>
                      <a:prstDash val="dot"/>
                      <a:round/>
                      <a:headEnd type="none" w="med" len="med"/>
                      <a:tailEnd type="none" w="med" len="med"/>
                    </a:lnB>
                  </a:tcPr>
                </a:tc>
                <a:tc>
                  <a:txBody>
                    <a:bodyPr/>
                    <a:lstStyle/>
                    <a:p>
                      <a:pPr algn="l" fontAlgn="ctr"/>
                      <a:r>
                        <a:rPr lang="ru-RU" sz="800" b="0" i="0" u="none" strike="noStrike" dirty="0" smtClean="0">
                          <a:solidFill>
                            <a:srgbClr val="000000"/>
                          </a:solidFill>
                          <a:latin typeface="+mn-lt"/>
                        </a:rPr>
                        <a:t>Измерение объема работы больницы</a:t>
                      </a:r>
                      <a:endParaRPr lang="de-DE" sz="800" b="0" i="0" u="none" strike="noStrike" dirty="0">
                        <a:solidFill>
                          <a:srgbClr val="000000"/>
                        </a:solidFill>
                        <a:latin typeface="+mn-lt"/>
                      </a:endParaRPr>
                    </a:p>
                  </a:txBody>
                  <a:tcPr marL="8016" marR="8016" marT="8016" marB="0" anchor="ctr">
                    <a:lnL>
                      <a:noFill/>
                    </a:lnL>
                    <a:lnR w="6350" cap="flat" cmpd="sng" algn="ctr">
                      <a:solidFill>
                        <a:srgbClr val="000000"/>
                      </a:solidFill>
                      <a:prstDash val="solid"/>
                      <a:round/>
                      <a:headEnd type="none" w="med" len="med"/>
                      <a:tailEnd type="none" w="med" len="med"/>
                    </a:lnR>
                    <a:lnT>
                      <a:noFill/>
                    </a:lnT>
                    <a:lnB w="6350" cap="flat" cmpd="sng" algn="ctr">
                      <a:solidFill>
                        <a:srgbClr val="000000"/>
                      </a:solidFill>
                      <a:prstDash val="dot"/>
                      <a:round/>
                      <a:headEnd type="none" w="med" len="med"/>
                      <a:tailEnd type="none" w="med" len="med"/>
                    </a:lnB>
                  </a:tcPr>
                </a:tc>
                <a:tc>
                  <a:txBody>
                    <a:bodyPr/>
                    <a:lstStyle/>
                    <a:p>
                      <a:pPr algn="l" fontAlgn="ctr"/>
                      <a:r>
                        <a:rPr lang="de-DE" sz="800" b="0" i="0" u="none" strike="noStrike" dirty="0">
                          <a:solidFill>
                            <a:srgbClr val="000000"/>
                          </a:solidFill>
                          <a:latin typeface="Calibri"/>
                        </a:rPr>
                        <a:t> </a:t>
                      </a:r>
                    </a:p>
                  </a:txBody>
                  <a:tcPr marL="8016" marR="8016" marT="8016" marB="0" anchor="ctr">
                    <a:lnL w="6350" cap="flat" cmpd="sng" algn="ctr">
                      <a:solidFill>
                        <a:srgbClr val="000000"/>
                      </a:solidFill>
                      <a:prstDash val="solid"/>
                      <a:round/>
                      <a:headEnd type="none" w="med" len="med"/>
                      <a:tailEnd type="none" w="med" len="med"/>
                    </a:lnL>
                    <a:lnR>
                      <a:noFill/>
                    </a:lnR>
                    <a:lnT>
                      <a:noFill/>
                    </a:lnT>
                    <a:lnB w="6350" cap="flat" cmpd="sng" algn="ctr">
                      <a:solidFill>
                        <a:srgbClr val="000000"/>
                      </a:solidFill>
                      <a:prstDash val="dot"/>
                      <a:round/>
                      <a:headEnd type="none" w="med" len="med"/>
                      <a:tailEnd type="none" w="med" len="med"/>
                    </a:lnB>
                  </a:tcPr>
                </a:tc>
                <a:tc>
                  <a:txBody>
                    <a:bodyPr/>
                    <a:lstStyle/>
                    <a:p>
                      <a:pPr algn="l" fontAlgn="ctr"/>
                      <a:r>
                        <a:rPr lang="ru-RU" sz="800" b="0" i="0" u="none" strike="noStrike" dirty="0" smtClean="0">
                          <a:solidFill>
                            <a:srgbClr val="000000"/>
                          </a:solidFill>
                          <a:latin typeface="Calibri"/>
                        </a:rPr>
                        <a:t>Бюджетные ассигнования</a:t>
                      </a:r>
                      <a:endParaRPr lang="de-DE" sz="800" b="0" i="0" u="none" strike="noStrike" dirty="0">
                        <a:solidFill>
                          <a:srgbClr val="000000"/>
                        </a:solidFill>
                        <a:latin typeface="Calibri"/>
                      </a:endParaRPr>
                    </a:p>
                  </a:txBody>
                  <a:tcPr marL="8016" marR="8016" marT="8016" marB="0" anchor="ctr">
                    <a:lnL>
                      <a:noFill/>
                    </a:lnL>
                    <a:lnR w="6350" cap="flat" cmpd="sng" algn="ctr">
                      <a:solidFill>
                        <a:srgbClr val="000000"/>
                      </a:solidFill>
                      <a:prstDash val="dot"/>
                      <a:round/>
                      <a:headEnd type="none" w="med" len="med"/>
                      <a:tailEnd type="none" w="med" len="med"/>
                    </a:lnR>
                    <a:lnT>
                      <a:noFill/>
                    </a:lnT>
                    <a:lnB w="6350" cap="flat" cmpd="sng" algn="ctr">
                      <a:solidFill>
                        <a:srgbClr val="000000"/>
                      </a:solidFill>
                      <a:prstDash val="dot"/>
                      <a:round/>
                      <a:headEnd type="none" w="med" len="med"/>
                      <a:tailEnd type="none" w="med" len="med"/>
                    </a:lnB>
                  </a:tcPr>
                </a:tc>
              </a:tr>
              <a:tr h="149918">
                <a:tc>
                  <a:txBody>
                    <a:bodyPr/>
                    <a:lstStyle/>
                    <a:p>
                      <a:pPr algn="l" fontAlgn="ctr"/>
                      <a:endParaRPr lang="de-DE" sz="1000" b="0" i="0" u="none" strike="noStrike" dirty="0">
                        <a:solidFill>
                          <a:srgbClr val="000000"/>
                        </a:solidFill>
                        <a:latin typeface="Calibri"/>
                      </a:endParaRPr>
                    </a:p>
                  </a:txBody>
                  <a:tcPr marL="8016" marR="8016" marT="8016" marB="0" anchor="ctr">
                    <a:lnL>
                      <a:noFill/>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a:noFill/>
                    </a:lnB>
                  </a:tcPr>
                </a:tc>
                <a:tc>
                  <a:txBody>
                    <a:bodyPr/>
                    <a:lstStyle/>
                    <a:p>
                      <a:pPr algn="l" fontAlgn="b"/>
                      <a:r>
                        <a:rPr lang="de-DE" sz="800" b="0" i="0" u="none" strike="noStrike" dirty="0">
                          <a:solidFill>
                            <a:srgbClr val="000000"/>
                          </a:solidFill>
                          <a:latin typeface="Calibri"/>
                        </a:rPr>
                        <a:t> </a:t>
                      </a:r>
                    </a:p>
                  </a:txBody>
                  <a:tcPr marL="8016" marR="8016" marT="8016" marB="0" anchor="b">
                    <a:lnL w="6350" cap="flat" cmpd="sng" algn="ctr">
                      <a:solidFill>
                        <a:srgbClr val="000000"/>
                      </a:solidFill>
                      <a:prstDash val="solid"/>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a:noFill/>
                    </a:lnB>
                  </a:tcPr>
                </a:tc>
                <a:tc>
                  <a:txBody>
                    <a:bodyPr/>
                    <a:lstStyle/>
                    <a:p>
                      <a:pPr algn="l" fontAlgn="b"/>
                      <a:r>
                        <a:rPr lang="de-DE" sz="800" b="0" i="0" u="none" strike="noStrike" dirty="0">
                          <a:solidFill>
                            <a:srgbClr val="000000"/>
                          </a:solidFill>
                          <a:latin typeface="Calibri"/>
                        </a:rPr>
                        <a:t> </a:t>
                      </a:r>
                    </a:p>
                  </a:txBody>
                  <a:tcPr marL="8016" marR="8016" marT="8016" marB="0" anchor="b">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a:noFill/>
                    </a:lnB>
                  </a:tcPr>
                </a:tc>
                <a:tc>
                  <a:txBody>
                    <a:bodyPr/>
                    <a:lstStyle/>
                    <a:p>
                      <a:pPr algn="l" fontAlgn="b"/>
                      <a:r>
                        <a:rPr lang="de-DE" sz="800" b="0" i="0" u="none" strike="noStrike" dirty="0">
                          <a:solidFill>
                            <a:srgbClr val="000000"/>
                          </a:solidFill>
                          <a:latin typeface="Calibri"/>
                        </a:rPr>
                        <a:t> </a:t>
                      </a:r>
                    </a:p>
                  </a:txBody>
                  <a:tcPr marL="8016" marR="8016" marT="8016" marB="0" anchor="b">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a:noFill/>
                    </a:lnB>
                  </a:tcPr>
                </a:tc>
                <a:tc>
                  <a:txBody>
                    <a:bodyPr/>
                    <a:lstStyle/>
                    <a:p>
                      <a:pPr algn="l" fontAlgn="b"/>
                      <a:r>
                        <a:rPr lang="de-DE" sz="800" b="0" i="0" u="none" strike="noStrike" dirty="0">
                          <a:solidFill>
                            <a:srgbClr val="000000"/>
                          </a:solidFill>
                          <a:latin typeface="Calibri"/>
                        </a:rPr>
                        <a:t> </a:t>
                      </a:r>
                    </a:p>
                  </a:txBody>
                  <a:tcPr marL="8016" marR="8016" marT="8016" marB="0" anchor="b">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a:noFill/>
                    </a:lnB>
                  </a:tcPr>
                </a:tc>
                <a:tc>
                  <a:txBody>
                    <a:bodyPr/>
                    <a:lstStyle/>
                    <a:p>
                      <a:pPr algn="l" fontAlgn="b"/>
                      <a:endParaRPr lang="de-DE" sz="800" b="0" i="0" u="none" strike="noStrike" dirty="0">
                        <a:solidFill>
                          <a:srgbClr val="000000"/>
                        </a:solidFill>
                        <a:latin typeface="Calibri"/>
                      </a:endParaRPr>
                    </a:p>
                  </a:txBody>
                  <a:tcPr marL="8016" marR="8016" marT="8016" marB="0" anchor="b">
                    <a:lnL w="6350" cap="flat" cmpd="sng" algn="ctr">
                      <a:solidFill>
                        <a:srgbClr val="000000"/>
                      </a:solidFill>
                      <a:prstDash val="dot"/>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a:noFill/>
                    </a:lnB>
                  </a:tcPr>
                </a:tc>
                <a:tc>
                  <a:txBody>
                    <a:bodyPr/>
                    <a:lstStyle/>
                    <a:p>
                      <a:pPr algn="l" fontAlgn="b"/>
                      <a:r>
                        <a:rPr lang="de-DE" sz="800" b="0" i="0" u="none" strike="noStrike" dirty="0">
                          <a:solidFill>
                            <a:srgbClr val="000000"/>
                          </a:solidFill>
                          <a:latin typeface="Calibri"/>
                        </a:rPr>
                        <a:t> </a:t>
                      </a:r>
                    </a:p>
                  </a:txBody>
                  <a:tcPr marL="8016" marR="8016" marT="8016" marB="0" anchor="b">
                    <a:lnL w="6350" cap="flat" cmpd="sng" algn="ctr">
                      <a:solidFill>
                        <a:srgbClr val="000000"/>
                      </a:solidFill>
                      <a:prstDash val="solid"/>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a:noFill/>
                    </a:lnB>
                  </a:tcPr>
                </a:tc>
                <a:tc>
                  <a:txBody>
                    <a:bodyPr/>
                    <a:lstStyle/>
                    <a:p>
                      <a:pPr algn="l" fontAlgn="b"/>
                      <a:r>
                        <a:rPr lang="de-DE" sz="800" b="0" i="0" u="none" strike="noStrike" dirty="0">
                          <a:solidFill>
                            <a:srgbClr val="000000"/>
                          </a:solidFill>
                          <a:latin typeface="Calibri"/>
                        </a:rPr>
                        <a:t> </a:t>
                      </a:r>
                    </a:p>
                  </a:txBody>
                  <a:tcPr marL="8016" marR="8016" marT="8016" marB="0" anchor="b">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a:noFill/>
                    </a:lnB>
                  </a:tcPr>
                </a:tc>
                <a:tc>
                  <a:txBody>
                    <a:bodyPr/>
                    <a:lstStyle/>
                    <a:p>
                      <a:pPr algn="l" fontAlgn="b"/>
                      <a:r>
                        <a:rPr lang="de-DE" sz="800" b="0" i="0" u="none" strike="noStrike" dirty="0">
                          <a:solidFill>
                            <a:srgbClr val="000000"/>
                          </a:solidFill>
                          <a:latin typeface="Calibri"/>
                        </a:rPr>
                        <a:t> </a:t>
                      </a:r>
                    </a:p>
                  </a:txBody>
                  <a:tcPr marL="8016" marR="8016" marT="8016" marB="0" anchor="b">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a:noFill/>
                    </a:lnB>
                  </a:tcPr>
                </a:tc>
                <a:tc>
                  <a:txBody>
                    <a:bodyPr/>
                    <a:lstStyle/>
                    <a:p>
                      <a:pPr algn="l" fontAlgn="b"/>
                      <a:r>
                        <a:rPr lang="de-DE" sz="800" b="0" i="0" u="none" strike="noStrike" dirty="0">
                          <a:solidFill>
                            <a:srgbClr val="000000"/>
                          </a:solidFill>
                          <a:latin typeface="Calibri"/>
                        </a:rPr>
                        <a:t> </a:t>
                      </a:r>
                    </a:p>
                  </a:txBody>
                  <a:tcPr marL="8016" marR="8016" marT="8016" marB="0" anchor="b">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a:noFill/>
                    </a:lnB>
                  </a:tcPr>
                </a:tc>
                <a:tc>
                  <a:txBody>
                    <a:bodyPr/>
                    <a:lstStyle/>
                    <a:p>
                      <a:pPr algn="l" fontAlgn="b"/>
                      <a:endParaRPr lang="de-DE" sz="800" b="0" i="0" u="none" strike="noStrike" dirty="0">
                        <a:solidFill>
                          <a:srgbClr val="000000"/>
                        </a:solidFill>
                        <a:latin typeface="Calibri"/>
                      </a:endParaRPr>
                    </a:p>
                  </a:txBody>
                  <a:tcPr marL="8016" marR="8016" marT="8016" marB="0" anchor="b">
                    <a:lnL w="6350" cap="flat" cmpd="sng" algn="ctr">
                      <a:solidFill>
                        <a:srgbClr val="000000"/>
                      </a:solidFill>
                      <a:prstDash val="dot"/>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a:noFill/>
                    </a:lnB>
                  </a:tcPr>
                </a:tc>
                <a:tc>
                  <a:txBody>
                    <a:bodyPr/>
                    <a:lstStyle/>
                    <a:p>
                      <a:pPr algn="l" fontAlgn="b"/>
                      <a:r>
                        <a:rPr lang="de-DE" sz="800" b="0" i="0" u="none" strike="noStrike" dirty="0">
                          <a:solidFill>
                            <a:srgbClr val="000000"/>
                          </a:solidFill>
                          <a:latin typeface="Calibri"/>
                        </a:rPr>
                        <a:t> </a:t>
                      </a:r>
                    </a:p>
                  </a:txBody>
                  <a:tcPr marL="8016" marR="8016" marT="8016" marB="0" anchor="b">
                    <a:lnL w="6350" cap="flat" cmpd="sng" algn="ctr">
                      <a:solidFill>
                        <a:srgbClr val="000000"/>
                      </a:solidFill>
                      <a:prstDash val="solid"/>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a:noFill/>
                    </a:lnB>
                  </a:tcPr>
                </a:tc>
                <a:tc>
                  <a:txBody>
                    <a:bodyPr/>
                    <a:lstStyle/>
                    <a:p>
                      <a:pPr algn="l" fontAlgn="b"/>
                      <a:r>
                        <a:rPr lang="de-DE" sz="800" b="0" i="0" u="none" strike="noStrike" dirty="0">
                          <a:solidFill>
                            <a:srgbClr val="000000"/>
                          </a:solidFill>
                          <a:latin typeface="Calibri"/>
                        </a:rPr>
                        <a:t> </a:t>
                      </a:r>
                    </a:p>
                  </a:txBody>
                  <a:tcPr marL="8016" marR="8016" marT="8016" marB="0" anchor="b">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a:noFill/>
                    </a:lnB>
                  </a:tcPr>
                </a:tc>
                <a:tc>
                  <a:txBody>
                    <a:bodyPr/>
                    <a:lstStyle/>
                    <a:p>
                      <a:pPr algn="l" fontAlgn="b"/>
                      <a:r>
                        <a:rPr lang="de-DE" sz="800" b="0" i="0" u="none" strike="noStrike" dirty="0">
                          <a:solidFill>
                            <a:srgbClr val="000000"/>
                          </a:solidFill>
                          <a:latin typeface="Calibri"/>
                        </a:rPr>
                        <a:t> </a:t>
                      </a:r>
                    </a:p>
                  </a:txBody>
                  <a:tcPr marL="8016" marR="8016" marT="8016" marB="0" anchor="b">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a:noFill/>
                    </a:lnB>
                  </a:tcPr>
                </a:tc>
                <a:tc>
                  <a:txBody>
                    <a:bodyPr/>
                    <a:lstStyle/>
                    <a:p>
                      <a:pPr algn="l" fontAlgn="b"/>
                      <a:r>
                        <a:rPr lang="de-DE" sz="800" b="0" i="0" u="none" strike="noStrike" dirty="0">
                          <a:solidFill>
                            <a:srgbClr val="000000"/>
                          </a:solidFill>
                          <a:latin typeface="Calibri"/>
                        </a:rPr>
                        <a:t> </a:t>
                      </a:r>
                    </a:p>
                  </a:txBody>
                  <a:tcPr marL="8016" marR="8016" marT="8016" marB="0" anchor="b">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a:noFill/>
                    </a:lnB>
                  </a:tcPr>
                </a:tc>
                <a:tc>
                  <a:txBody>
                    <a:bodyPr/>
                    <a:lstStyle/>
                    <a:p>
                      <a:pPr algn="l" fontAlgn="b"/>
                      <a:endParaRPr lang="de-DE" sz="800" b="0" i="0" u="none" strike="noStrike" dirty="0">
                        <a:solidFill>
                          <a:srgbClr val="000000"/>
                        </a:solidFill>
                        <a:latin typeface="Calibri"/>
                      </a:endParaRPr>
                    </a:p>
                  </a:txBody>
                  <a:tcPr marL="8016" marR="8016" marT="8016" marB="0" anchor="b">
                    <a:lnL w="6350" cap="flat" cmpd="sng" algn="ctr">
                      <a:solidFill>
                        <a:srgbClr val="000000"/>
                      </a:solidFill>
                      <a:prstDash val="dot"/>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a:noFill/>
                    </a:lnB>
                  </a:tcPr>
                </a:tc>
                <a:tc>
                  <a:txBody>
                    <a:bodyPr/>
                    <a:lstStyle/>
                    <a:p>
                      <a:pPr algn="l" fontAlgn="b"/>
                      <a:r>
                        <a:rPr lang="de-DE" sz="800" b="0" i="0" u="none" strike="noStrike" dirty="0">
                          <a:solidFill>
                            <a:srgbClr val="000000"/>
                          </a:solidFill>
                          <a:latin typeface="Calibri"/>
                        </a:rPr>
                        <a:t> </a:t>
                      </a:r>
                    </a:p>
                  </a:txBody>
                  <a:tcPr marL="8016" marR="8016" marT="8016" marB="0" anchor="b">
                    <a:lnL w="6350" cap="flat" cmpd="sng" algn="ctr">
                      <a:solidFill>
                        <a:srgbClr val="000000"/>
                      </a:solidFill>
                      <a:prstDash val="solid"/>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a:noFill/>
                    </a:lnB>
                  </a:tcPr>
                </a:tc>
                <a:tc>
                  <a:txBody>
                    <a:bodyPr/>
                    <a:lstStyle/>
                    <a:p>
                      <a:pPr algn="l" fontAlgn="b"/>
                      <a:r>
                        <a:rPr lang="de-DE" sz="800" b="0" i="0" u="none" strike="noStrike" dirty="0">
                          <a:solidFill>
                            <a:srgbClr val="000000"/>
                          </a:solidFill>
                          <a:latin typeface="Calibri"/>
                        </a:rPr>
                        <a:t> </a:t>
                      </a:r>
                    </a:p>
                  </a:txBody>
                  <a:tcPr marL="8016" marR="8016" marT="8016" marB="0" anchor="b">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a:noFill/>
                    </a:lnB>
                  </a:tcPr>
                </a:tc>
                <a:tc>
                  <a:txBody>
                    <a:bodyPr/>
                    <a:lstStyle/>
                    <a:p>
                      <a:pPr algn="l" fontAlgn="b"/>
                      <a:r>
                        <a:rPr lang="de-DE" sz="800" b="0" i="0" u="none" strike="noStrike" dirty="0">
                          <a:solidFill>
                            <a:srgbClr val="000000"/>
                          </a:solidFill>
                          <a:latin typeface="Calibri"/>
                        </a:rPr>
                        <a:t> </a:t>
                      </a:r>
                    </a:p>
                  </a:txBody>
                  <a:tcPr marL="8016" marR="8016" marT="8016" marB="0" anchor="b">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a:noFill/>
                    </a:lnB>
                  </a:tcPr>
                </a:tc>
                <a:tc>
                  <a:txBody>
                    <a:bodyPr/>
                    <a:lstStyle/>
                    <a:p>
                      <a:pPr algn="l" fontAlgn="b"/>
                      <a:r>
                        <a:rPr lang="de-DE" sz="800" b="0" i="0" u="none" strike="noStrike" dirty="0">
                          <a:solidFill>
                            <a:srgbClr val="000000"/>
                          </a:solidFill>
                          <a:latin typeface="Calibri"/>
                        </a:rPr>
                        <a:t> </a:t>
                      </a:r>
                    </a:p>
                  </a:txBody>
                  <a:tcPr marL="8016" marR="8016" marT="8016" marB="0" anchor="b">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a:noFill/>
                    </a:lnB>
                  </a:tcPr>
                </a:tc>
                <a:tc>
                  <a:txBody>
                    <a:bodyPr/>
                    <a:lstStyle/>
                    <a:p>
                      <a:pPr algn="l" fontAlgn="b"/>
                      <a:endParaRPr lang="de-DE" sz="800" b="0" i="0" u="none" strike="noStrike" dirty="0">
                        <a:solidFill>
                          <a:srgbClr val="000000"/>
                        </a:solidFill>
                        <a:latin typeface="Calibri"/>
                      </a:endParaRPr>
                    </a:p>
                  </a:txBody>
                  <a:tcPr marL="8016" marR="8016" marT="8016" marB="0" anchor="b">
                    <a:lnL w="6350" cap="flat" cmpd="sng" algn="ctr">
                      <a:solidFill>
                        <a:srgbClr val="000000"/>
                      </a:solidFill>
                      <a:prstDash val="dot"/>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a:noFill/>
                    </a:lnB>
                  </a:tcPr>
                </a:tc>
                <a:tc>
                  <a:txBody>
                    <a:bodyPr/>
                    <a:lstStyle/>
                    <a:p>
                      <a:pPr algn="l" fontAlgn="b"/>
                      <a:r>
                        <a:rPr lang="de-DE" sz="800" b="0" i="0" u="none" strike="noStrike" dirty="0">
                          <a:solidFill>
                            <a:srgbClr val="000000"/>
                          </a:solidFill>
                          <a:latin typeface="Calibri"/>
                        </a:rPr>
                        <a:t> </a:t>
                      </a:r>
                    </a:p>
                  </a:txBody>
                  <a:tcPr marL="8016" marR="8016" marT="8016" marB="0" anchor="b">
                    <a:lnL w="6350" cap="flat" cmpd="sng" algn="ctr">
                      <a:solidFill>
                        <a:srgbClr val="000000"/>
                      </a:solidFill>
                      <a:prstDash val="solid"/>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a:noFill/>
                    </a:lnB>
                  </a:tcPr>
                </a:tc>
                <a:tc>
                  <a:txBody>
                    <a:bodyPr/>
                    <a:lstStyle/>
                    <a:p>
                      <a:pPr algn="l" fontAlgn="b"/>
                      <a:r>
                        <a:rPr lang="de-DE" sz="800" b="0" i="0" u="none" strike="noStrike" dirty="0">
                          <a:solidFill>
                            <a:srgbClr val="000000"/>
                          </a:solidFill>
                          <a:latin typeface="Calibri"/>
                        </a:rPr>
                        <a:t> </a:t>
                      </a:r>
                    </a:p>
                  </a:txBody>
                  <a:tcPr marL="8016" marR="8016" marT="8016" marB="0" anchor="b">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a:noFill/>
                    </a:lnB>
                  </a:tcPr>
                </a:tc>
                <a:tc>
                  <a:txBody>
                    <a:bodyPr/>
                    <a:lstStyle/>
                    <a:p>
                      <a:pPr algn="l" fontAlgn="b"/>
                      <a:r>
                        <a:rPr lang="de-DE" sz="800" b="0" i="0" u="none" strike="noStrike" dirty="0">
                          <a:solidFill>
                            <a:srgbClr val="000000"/>
                          </a:solidFill>
                          <a:latin typeface="Calibri"/>
                        </a:rPr>
                        <a:t> </a:t>
                      </a:r>
                    </a:p>
                  </a:txBody>
                  <a:tcPr marL="8016" marR="8016" marT="8016" marB="0" anchor="b">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a:noFill/>
                    </a:lnB>
                  </a:tcPr>
                </a:tc>
                <a:tc>
                  <a:txBody>
                    <a:bodyPr/>
                    <a:lstStyle/>
                    <a:p>
                      <a:pPr algn="l" fontAlgn="b"/>
                      <a:r>
                        <a:rPr lang="de-DE" sz="800" b="0" i="0" u="none" strike="noStrike" dirty="0">
                          <a:solidFill>
                            <a:srgbClr val="000000"/>
                          </a:solidFill>
                          <a:latin typeface="Calibri"/>
                        </a:rPr>
                        <a:t> </a:t>
                      </a:r>
                    </a:p>
                  </a:txBody>
                  <a:tcPr marL="8016" marR="8016" marT="8016" marB="0" anchor="b">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a:noFill/>
                    </a:lnB>
                  </a:tcPr>
                </a:tc>
                <a:tc>
                  <a:txBody>
                    <a:bodyPr/>
                    <a:lstStyle/>
                    <a:p>
                      <a:pPr algn="l" fontAlgn="b"/>
                      <a:endParaRPr lang="de-DE" sz="800" b="0" i="0" u="none" strike="noStrike" dirty="0">
                        <a:solidFill>
                          <a:srgbClr val="000000"/>
                        </a:solidFill>
                        <a:latin typeface="Calibri"/>
                      </a:endParaRPr>
                    </a:p>
                  </a:txBody>
                  <a:tcPr marL="8016" marR="8016" marT="8016" marB="0" anchor="b">
                    <a:lnL w="6350" cap="flat" cmpd="sng" algn="ctr">
                      <a:solidFill>
                        <a:srgbClr val="000000"/>
                      </a:solidFill>
                      <a:prstDash val="dot"/>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a:noFill/>
                    </a:lnB>
                  </a:tcPr>
                </a:tc>
                <a:tc>
                  <a:txBody>
                    <a:bodyPr/>
                    <a:lstStyle/>
                    <a:p>
                      <a:pPr algn="l" fontAlgn="b"/>
                      <a:r>
                        <a:rPr lang="de-DE" sz="800" b="0" i="0" u="none" strike="noStrike" dirty="0">
                          <a:solidFill>
                            <a:srgbClr val="000000"/>
                          </a:solidFill>
                          <a:latin typeface="Calibri"/>
                        </a:rPr>
                        <a:t> </a:t>
                      </a:r>
                    </a:p>
                  </a:txBody>
                  <a:tcPr marL="8016" marR="8016" marT="8016" marB="0" anchor="b">
                    <a:lnL w="6350" cap="flat" cmpd="sng" algn="ctr">
                      <a:solidFill>
                        <a:srgbClr val="000000"/>
                      </a:solidFill>
                      <a:prstDash val="solid"/>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a:noFill/>
                    </a:lnB>
                  </a:tcPr>
                </a:tc>
                <a:tc>
                  <a:txBody>
                    <a:bodyPr/>
                    <a:lstStyle/>
                    <a:p>
                      <a:pPr algn="l" fontAlgn="b"/>
                      <a:r>
                        <a:rPr lang="de-DE" sz="800" b="0" i="0" u="none" strike="noStrike" dirty="0">
                          <a:solidFill>
                            <a:srgbClr val="000000"/>
                          </a:solidFill>
                          <a:latin typeface="Calibri"/>
                        </a:rPr>
                        <a:t> </a:t>
                      </a:r>
                    </a:p>
                  </a:txBody>
                  <a:tcPr marL="8016" marR="8016" marT="8016" marB="0" anchor="b">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a:noFill/>
                    </a:lnB>
                  </a:tcPr>
                </a:tc>
                <a:tc>
                  <a:txBody>
                    <a:bodyPr/>
                    <a:lstStyle/>
                    <a:p>
                      <a:pPr algn="l" fontAlgn="b"/>
                      <a:r>
                        <a:rPr lang="de-DE" sz="800" b="0" i="0" u="none" strike="noStrike" dirty="0">
                          <a:solidFill>
                            <a:srgbClr val="000000"/>
                          </a:solidFill>
                          <a:latin typeface="Calibri"/>
                        </a:rPr>
                        <a:t> </a:t>
                      </a:r>
                    </a:p>
                  </a:txBody>
                  <a:tcPr marL="8016" marR="8016" marT="8016" marB="0" anchor="b">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a:noFill/>
                    </a:lnB>
                  </a:tcPr>
                </a:tc>
                <a:tc>
                  <a:txBody>
                    <a:bodyPr/>
                    <a:lstStyle/>
                    <a:p>
                      <a:pPr algn="l" fontAlgn="b"/>
                      <a:r>
                        <a:rPr lang="de-DE" sz="800" b="0" i="0" u="none" strike="noStrike" dirty="0">
                          <a:solidFill>
                            <a:srgbClr val="000000"/>
                          </a:solidFill>
                          <a:latin typeface="Calibri"/>
                        </a:rPr>
                        <a:t> </a:t>
                      </a:r>
                    </a:p>
                  </a:txBody>
                  <a:tcPr marL="8016" marR="8016" marT="8016" marB="0" anchor="b">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a:noFill/>
                    </a:lnB>
                  </a:tcPr>
                </a:tc>
                <a:tc>
                  <a:txBody>
                    <a:bodyPr/>
                    <a:lstStyle/>
                    <a:p>
                      <a:pPr algn="l" fontAlgn="b"/>
                      <a:r>
                        <a:rPr lang="de-DE" sz="800" b="0" i="0" u="none" strike="noStrike" dirty="0">
                          <a:solidFill>
                            <a:srgbClr val="000000"/>
                          </a:solidFill>
                          <a:latin typeface="Calibri"/>
                        </a:rPr>
                        <a:t> </a:t>
                      </a:r>
                    </a:p>
                  </a:txBody>
                  <a:tcPr marL="8016" marR="8016" marT="8016" marB="0" anchor="b">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a:noFill/>
                    </a:lnB>
                  </a:tcPr>
                </a:tc>
                <a:tc>
                  <a:txBody>
                    <a:bodyPr/>
                    <a:lstStyle/>
                    <a:p>
                      <a:pPr algn="l" fontAlgn="b"/>
                      <a:r>
                        <a:rPr lang="de-DE" sz="800" b="0" i="0" u="none" strike="noStrike" dirty="0">
                          <a:solidFill>
                            <a:srgbClr val="000000"/>
                          </a:solidFill>
                          <a:latin typeface="Calibri"/>
                        </a:rPr>
                        <a:t> </a:t>
                      </a:r>
                    </a:p>
                  </a:txBody>
                  <a:tcPr marL="8016" marR="8016" marT="8016" marB="0" anchor="b">
                    <a:lnL w="6350" cap="flat" cmpd="sng" algn="ctr">
                      <a:solidFill>
                        <a:srgbClr val="000000"/>
                      </a:solidFill>
                      <a:prstDash val="dot"/>
                      <a:round/>
                      <a:headEnd type="none" w="med" len="med"/>
                      <a:tailEnd type="none" w="med" len="med"/>
                    </a:lnL>
                    <a:lnR w="6350" cap="flat" cmpd="sng" algn="ctr">
                      <a:solidFill>
                        <a:srgbClr val="000000"/>
                      </a:solidFill>
                      <a:prstDash val="solid"/>
                      <a:round/>
                      <a:headEnd type="none" w="med" len="med"/>
                      <a:tailEnd type="none" w="med" len="med"/>
                    </a:lnR>
                    <a:lnT>
                      <a:noFill/>
                    </a:lnT>
                    <a:lnB>
                      <a:noFill/>
                    </a:lnB>
                  </a:tcPr>
                </a:tc>
                <a:tc>
                  <a:txBody>
                    <a:bodyPr/>
                    <a:lstStyle/>
                    <a:p>
                      <a:pPr algn="l" fontAlgn="b"/>
                      <a:endParaRPr lang="de-DE" sz="800" b="0" i="0" u="none" strike="noStrike" dirty="0">
                        <a:solidFill>
                          <a:srgbClr val="000000"/>
                        </a:solidFill>
                        <a:latin typeface="Calibri"/>
                      </a:endParaRPr>
                    </a:p>
                  </a:txBody>
                  <a:tcPr marL="8016" marR="8016" marT="8016" marB="0" anchor="b">
                    <a:lnL w="6350" cap="flat" cmpd="sng" algn="ctr">
                      <a:solidFill>
                        <a:srgbClr val="000000"/>
                      </a:solidFill>
                      <a:prstDash val="solid"/>
                      <a:round/>
                      <a:headEnd type="none" w="med" len="med"/>
                      <a:tailEnd type="none" w="med" len="med"/>
                    </a:lnL>
                    <a:lnR>
                      <a:noFill/>
                    </a:lnR>
                    <a:lnT w="6350" cap="flat" cmpd="sng" algn="ctr">
                      <a:solidFill>
                        <a:srgbClr val="000000"/>
                      </a:solidFill>
                      <a:prstDash val="dot"/>
                      <a:round/>
                      <a:headEnd type="none" w="med" len="med"/>
                      <a:tailEnd type="none" w="med" len="med"/>
                    </a:lnT>
                    <a:lnB>
                      <a:noFill/>
                    </a:lnB>
                  </a:tcPr>
                </a:tc>
                <a:tc>
                  <a:txBody>
                    <a:bodyPr/>
                    <a:lstStyle/>
                    <a:p>
                      <a:pPr algn="l" fontAlgn="ctr"/>
                      <a:r>
                        <a:rPr lang="de-DE" sz="800" b="0" i="0" u="none" strike="noStrike" dirty="0">
                          <a:solidFill>
                            <a:srgbClr val="000000"/>
                          </a:solidFill>
                          <a:latin typeface="Calibri"/>
                        </a:rPr>
                        <a:t> </a:t>
                      </a:r>
                    </a:p>
                  </a:txBody>
                  <a:tcPr marL="8016" marR="8016" marT="8016" marB="0" anchor="ctr">
                    <a:lnL>
                      <a:noFill/>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a:noFill/>
                    </a:lnB>
                  </a:tcPr>
                </a:tc>
                <a:tc>
                  <a:txBody>
                    <a:bodyPr/>
                    <a:lstStyle/>
                    <a:p>
                      <a:pPr algn="l" fontAlgn="ctr"/>
                      <a:endParaRPr lang="de-DE" sz="800" b="0" i="0" u="none" strike="noStrike" dirty="0">
                        <a:solidFill>
                          <a:srgbClr val="000000"/>
                        </a:solidFill>
                        <a:latin typeface="Calibri"/>
                      </a:endParaRPr>
                    </a:p>
                  </a:txBody>
                  <a:tcPr marL="8016" marR="8016" marT="8016" marB="0" anchor="ctr">
                    <a:lnL w="6350" cap="flat" cmpd="sng" algn="ctr">
                      <a:solidFill>
                        <a:srgbClr val="000000"/>
                      </a:solidFill>
                      <a:prstDash val="solid"/>
                      <a:round/>
                      <a:headEnd type="none" w="med" len="med"/>
                      <a:tailEnd type="none" w="med" len="med"/>
                    </a:lnL>
                    <a:lnR>
                      <a:noFill/>
                    </a:lnR>
                    <a:lnT w="6350" cap="flat" cmpd="sng" algn="ctr">
                      <a:solidFill>
                        <a:srgbClr val="000000"/>
                      </a:solidFill>
                      <a:prstDash val="dot"/>
                      <a:round/>
                      <a:headEnd type="none" w="med" len="med"/>
                      <a:tailEnd type="none" w="med" len="med"/>
                    </a:lnT>
                    <a:lnB>
                      <a:noFill/>
                    </a:lnB>
                  </a:tcPr>
                </a:tc>
                <a:tc>
                  <a:txBody>
                    <a:bodyPr/>
                    <a:lstStyle/>
                    <a:p>
                      <a:pPr algn="l" fontAlgn="ctr"/>
                      <a:r>
                        <a:rPr lang="de-DE" sz="800" b="0" i="0" u="none" strike="noStrike" dirty="0">
                          <a:solidFill>
                            <a:srgbClr val="000000"/>
                          </a:solidFill>
                          <a:latin typeface="Calibri"/>
                        </a:rPr>
                        <a:t> </a:t>
                      </a:r>
                    </a:p>
                  </a:txBody>
                  <a:tcPr marL="8016" marR="8016" marT="8016" marB="0" anchor="ctr">
                    <a:lnL>
                      <a:noFill/>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a:noFill/>
                    </a:lnB>
                  </a:tcPr>
                </a:tc>
              </a:tr>
              <a:tr h="308656">
                <a:tc>
                  <a:txBody>
                    <a:bodyPr/>
                    <a:lstStyle/>
                    <a:p>
                      <a:pPr algn="l" fontAlgn="ctr"/>
                      <a:r>
                        <a:rPr lang="ru-RU" sz="1000" b="0" i="0" u="none" strike="noStrike" dirty="0" smtClean="0">
                          <a:solidFill>
                            <a:srgbClr val="000000"/>
                          </a:solidFill>
                          <a:latin typeface="Calibri"/>
                        </a:rPr>
                        <a:t>Испания</a:t>
                      </a:r>
                      <a:r>
                        <a:rPr lang="de-DE" sz="1000" b="0" i="0" u="none" strike="noStrike" dirty="0" smtClean="0">
                          <a:solidFill>
                            <a:srgbClr val="000000"/>
                          </a:solidFill>
                          <a:latin typeface="Calibri"/>
                        </a:rPr>
                        <a:t> (</a:t>
                      </a:r>
                      <a:r>
                        <a:rPr lang="ru-RU" sz="1000" b="0" i="0" u="none" strike="noStrike" dirty="0" smtClean="0">
                          <a:solidFill>
                            <a:srgbClr val="000000"/>
                          </a:solidFill>
                          <a:latin typeface="Calibri"/>
                        </a:rPr>
                        <a:t>Каталония</a:t>
                      </a:r>
                      <a:r>
                        <a:rPr lang="de-DE" sz="1000" b="0" i="0" u="none" strike="noStrike" dirty="0" smtClean="0">
                          <a:solidFill>
                            <a:srgbClr val="000000"/>
                          </a:solidFill>
                          <a:latin typeface="Calibri"/>
                        </a:rPr>
                        <a:t>)</a:t>
                      </a:r>
                      <a:endParaRPr lang="de-DE" sz="1000" b="0" i="0" u="none" strike="noStrike" dirty="0">
                        <a:solidFill>
                          <a:srgbClr val="000000"/>
                        </a:solidFill>
                        <a:latin typeface="Calibri"/>
                      </a:endParaRPr>
                    </a:p>
                  </a:txBody>
                  <a:tcPr marL="8016" marR="8016" marT="8016" marB="0" anchor="ctr">
                    <a:lnL>
                      <a:noFill/>
                    </a:lnL>
                    <a:lnR w="6350" cap="flat" cmpd="sng" algn="ctr">
                      <a:solidFill>
                        <a:srgbClr val="000000"/>
                      </a:solidFill>
                      <a:prstDash val="solid"/>
                      <a:round/>
                      <a:headEnd type="none" w="med" len="med"/>
                      <a:tailEnd type="none" w="med" len="med"/>
                    </a:lnR>
                    <a:lnT>
                      <a:noFill/>
                    </a:lnT>
                    <a:lnB w="6350" cap="flat" cmpd="sng" algn="ctr">
                      <a:solidFill>
                        <a:srgbClr val="000000"/>
                      </a:solidFill>
                      <a:prstDash val="dot"/>
                      <a:round/>
                      <a:headEnd type="none" w="med" len="med"/>
                      <a:tailEnd type="none" w="med" len="med"/>
                    </a:lnB>
                  </a:tcPr>
                </a:tc>
                <a:tc>
                  <a:txBody>
                    <a:bodyPr/>
                    <a:lstStyle/>
                    <a:p>
                      <a:pPr algn="l" fontAlgn="b"/>
                      <a:r>
                        <a:rPr lang="de-DE" sz="800" b="0" i="0" u="none" strike="noStrike" dirty="0">
                          <a:solidFill>
                            <a:srgbClr val="000000"/>
                          </a:solidFill>
                          <a:latin typeface="Calibri"/>
                        </a:rPr>
                        <a:t> </a:t>
                      </a:r>
                    </a:p>
                  </a:txBody>
                  <a:tcPr marL="8016" marR="8016" marT="8016" marB="0" anchor="b">
                    <a:lnL w="6350" cap="flat" cmpd="sng" algn="ctr">
                      <a:solidFill>
                        <a:srgbClr val="000000"/>
                      </a:solidFill>
                      <a:prstDash val="solid"/>
                      <a:round/>
                      <a:headEnd type="none" w="med" len="med"/>
                      <a:tailEnd type="none" w="med" len="med"/>
                    </a:lnL>
                    <a:lnR w="6350" cap="flat" cmpd="sng" algn="ctr">
                      <a:solidFill>
                        <a:srgbClr val="000000"/>
                      </a:solidFill>
                      <a:prstDash val="dot"/>
                      <a:round/>
                      <a:headEnd type="none" w="med" len="med"/>
                      <a:tailEnd type="none" w="med" len="med"/>
                    </a:lnR>
                    <a:lnT>
                      <a:noFill/>
                    </a:lnT>
                    <a:lnB w="6350" cap="flat" cmpd="sng" algn="ctr">
                      <a:solidFill>
                        <a:srgbClr val="000000"/>
                      </a:solidFill>
                      <a:prstDash val="dot"/>
                      <a:round/>
                      <a:headEnd type="none" w="med" len="med"/>
                      <a:tailEnd type="none" w="med" len="med"/>
                    </a:lnB>
                  </a:tcPr>
                </a:tc>
                <a:tc>
                  <a:txBody>
                    <a:bodyPr/>
                    <a:lstStyle/>
                    <a:p>
                      <a:pPr algn="l" fontAlgn="b"/>
                      <a:r>
                        <a:rPr lang="de-DE" sz="800" b="0" i="0" u="none" strike="noStrike" dirty="0">
                          <a:solidFill>
                            <a:srgbClr val="000000"/>
                          </a:solidFill>
                          <a:latin typeface="Calibri"/>
                        </a:rPr>
                        <a:t> </a:t>
                      </a:r>
                    </a:p>
                  </a:txBody>
                  <a:tcPr marL="8016" marR="8016" marT="8016" marB="0" anchor="b">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a:noFill/>
                    </a:lnT>
                    <a:lnB w="6350" cap="flat" cmpd="sng" algn="ctr">
                      <a:solidFill>
                        <a:srgbClr val="000000"/>
                      </a:solidFill>
                      <a:prstDash val="dot"/>
                      <a:round/>
                      <a:headEnd type="none" w="med" len="med"/>
                      <a:tailEnd type="none" w="med" len="med"/>
                    </a:lnB>
                  </a:tcPr>
                </a:tc>
                <a:tc>
                  <a:txBody>
                    <a:bodyPr/>
                    <a:lstStyle/>
                    <a:p>
                      <a:pPr algn="l" fontAlgn="b"/>
                      <a:r>
                        <a:rPr lang="de-DE" sz="800" b="0" i="0" u="none" strike="noStrike" dirty="0">
                          <a:solidFill>
                            <a:srgbClr val="000000"/>
                          </a:solidFill>
                          <a:latin typeface="Calibri"/>
                        </a:rPr>
                        <a:t> </a:t>
                      </a:r>
                    </a:p>
                  </a:txBody>
                  <a:tcPr marL="8016" marR="8016" marT="8016" marB="0" anchor="b">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a:noFill/>
                    </a:lnT>
                    <a:lnB w="6350" cap="flat" cmpd="sng" algn="ctr">
                      <a:solidFill>
                        <a:srgbClr val="000000"/>
                      </a:solidFill>
                      <a:prstDash val="dot"/>
                      <a:round/>
                      <a:headEnd type="none" w="med" len="med"/>
                      <a:tailEnd type="none" w="med" len="med"/>
                    </a:lnB>
                  </a:tcPr>
                </a:tc>
                <a:tc>
                  <a:txBody>
                    <a:bodyPr/>
                    <a:lstStyle/>
                    <a:p>
                      <a:pPr algn="l" fontAlgn="b"/>
                      <a:r>
                        <a:rPr lang="de-DE" sz="800" b="0" i="0" u="none" strike="noStrike" dirty="0">
                          <a:solidFill>
                            <a:srgbClr val="000000"/>
                          </a:solidFill>
                          <a:latin typeface="Calibri"/>
                        </a:rPr>
                        <a:t> </a:t>
                      </a:r>
                    </a:p>
                  </a:txBody>
                  <a:tcPr marL="8016" marR="8016" marT="8016" marB="0" anchor="b">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a:noFill/>
                    </a:lnT>
                    <a:lnB w="6350" cap="flat" cmpd="sng" algn="ctr">
                      <a:solidFill>
                        <a:srgbClr val="000000"/>
                      </a:solidFill>
                      <a:prstDash val="dot"/>
                      <a:round/>
                      <a:headEnd type="none" w="med" len="med"/>
                      <a:tailEnd type="none" w="med" len="med"/>
                    </a:lnB>
                  </a:tcPr>
                </a:tc>
                <a:tc>
                  <a:txBody>
                    <a:bodyPr/>
                    <a:lstStyle/>
                    <a:p>
                      <a:pPr algn="l" fontAlgn="b"/>
                      <a:r>
                        <a:rPr lang="de-DE" sz="800" b="0" i="0" u="none" strike="noStrike" dirty="0">
                          <a:solidFill>
                            <a:srgbClr val="000000"/>
                          </a:solidFill>
                          <a:latin typeface="Calibri"/>
                        </a:rPr>
                        <a:t> </a:t>
                      </a:r>
                    </a:p>
                  </a:txBody>
                  <a:tcPr marL="8016" marR="8016" marT="8016" marB="0" anchor="b">
                    <a:lnL w="6350" cap="flat" cmpd="sng" algn="ctr">
                      <a:solidFill>
                        <a:srgbClr val="000000"/>
                      </a:solidFill>
                      <a:prstDash val="dot"/>
                      <a:round/>
                      <a:headEnd type="none" w="med" len="med"/>
                      <a:tailEnd type="none" w="med" len="med"/>
                    </a:lnL>
                    <a:lnR w="6350" cap="flat" cmpd="sng" algn="ctr">
                      <a:solidFill>
                        <a:srgbClr val="000000"/>
                      </a:solidFill>
                      <a:prstDash val="solid"/>
                      <a:round/>
                      <a:headEnd type="none" w="med" len="med"/>
                      <a:tailEnd type="none" w="med" len="med"/>
                    </a:lnR>
                    <a:lnT>
                      <a:noFill/>
                    </a:lnT>
                    <a:lnB w="6350" cap="flat" cmpd="sng" algn="ctr">
                      <a:solidFill>
                        <a:srgbClr val="000000"/>
                      </a:solidFill>
                      <a:prstDash val="dot"/>
                      <a:round/>
                      <a:headEnd type="none" w="med" len="med"/>
                      <a:tailEnd type="none" w="med" len="med"/>
                    </a:lnB>
                  </a:tcPr>
                </a:tc>
                <a:tc>
                  <a:txBody>
                    <a:bodyPr/>
                    <a:lstStyle/>
                    <a:p>
                      <a:pPr algn="l" fontAlgn="b"/>
                      <a:r>
                        <a:rPr lang="de-DE" sz="800" b="0" i="0" u="none" strike="noStrike" dirty="0">
                          <a:solidFill>
                            <a:srgbClr val="000000"/>
                          </a:solidFill>
                          <a:latin typeface="Calibri"/>
                        </a:rPr>
                        <a:t> </a:t>
                      </a:r>
                    </a:p>
                  </a:txBody>
                  <a:tcPr marL="8016" marR="8016" marT="8016" marB="0" anchor="b">
                    <a:lnL w="6350" cap="flat" cmpd="sng" algn="ctr">
                      <a:solidFill>
                        <a:srgbClr val="000000"/>
                      </a:solidFill>
                      <a:prstDash val="solid"/>
                      <a:round/>
                      <a:headEnd type="none" w="med" len="med"/>
                      <a:tailEnd type="none" w="med" len="med"/>
                    </a:lnL>
                    <a:lnR w="6350" cap="flat" cmpd="sng" algn="ctr">
                      <a:solidFill>
                        <a:srgbClr val="000000"/>
                      </a:solidFill>
                      <a:prstDash val="dot"/>
                      <a:round/>
                      <a:headEnd type="none" w="med" len="med"/>
                      <a:tailEnd type="none" w="med" len="med"/>
                    </a:lnR>
                    <a:lnT>
                      <a:noFill/>
                    </a:lnT>
                    <a:lnB w="6350" cap="flat" cmpd="sng" algn="ctr">
                      <a:solidFill>
                        <a:srgbClr val="000000"/>
                      </a:solidFill>
                      <a:prstDash val="dot"/>
                      <a:round/>
                      <a:headEnd type="none" w="med" len="med"/>
                      <a:tailEnd type="none" w="med" len="med"/>
                    </a:lnB>
                  </a:tcPr>
                </a:tc>
                <a:tc>
                  <a:txBody>
                    <a:bodyPr/>
                    <a:lstStyle/>
                    <a:p>
                      <a:pPr algn="l" fontAlgn="b"/>
                      <a:r>
                        <a:rPr lang="de-DE" sz="800" b="0" i="0" u="none" strike="noStrike" dirty="0">
                          <a:solidFill>
                            <a:srgbClr val="000000"/>
                          </a:solidFill>
                          <a:latin typeface="Calibri"/>
                        </a:rPr>
                        <a:t> </a:t>
                      </a:r>
                    </a:p>
                  </a:txBody>
                  <a:tcPr marL="8016" marR="8016" marT="8016" marB="0" anchor="b">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a:noFill/>
                    </a:lnT>
                    <a:lnB w="6350" cap="flat" cmpd="sng" algn="ctr">
                      <a:solidFill>
                        <a:srgbClr val="000000"/>
                      </a:solidFill>
                      <a:prstDash val="dot"/>
                      <a:round/>
                      <a:headEnd type="none" w="med" len="med"/>
                      <a:tailEnd type="none" w="med" len="med"/>
                    </a:lnB>
                  </a:tcPr>
                </a:tc>
                <a:tc>
                  <a:txBody>
                    <a:bodyPr/>
                    <a:lstStyle/>
                    <a:p>
                      <a:pPr algn="l" fontAlgn="b"/>
                      <a:r>
                        <a:rPr lang="de-DE" sz="800" b="0" i="0" u="none" strike="noStrike" dirty="0">
                          <a:solidFill>
                            <a:srgbClr val="000000"/>
                          </a:solidFill>
                          <a:latin typeface="Calibri"/>
                        </a:rPr>
                        <a:t> </a:t>
                      </a:r>
                    </a:p>
                  </a:txBody>
                  <a:tcPr marL="8016" marR="8016" marT="8016" marB="0" anchor="b">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a:noFill/>
                    </a:lnT>
                    <a:lnB w="6350" cap="flat" cmpd="sng" algn="ctr">
                      <a:solidFill>
                        <a:srgbClr val="000000"/>
                      </a:solidFill>
                      <a:prstDash val="dot"/>
                      <a:round/>
                      <a:headEnd type="none" w="med" len="med"/>
                      <a:tailEnd type="none" w="med" len="med"/>
                    </a:lnB>
                  </a:tcPr>
                </a:tc>
                <a:tc>
                  <a:txBody>
                    <a:bodyPr/>
                    <a:lstStyle/>
                    <a:p>
                      <a:pPr algn="l" fontAlgn="b"/>
                      <a:r>
                        <a:rPr lang="de-DE" sz="800" b="0" i="0" u="none" strike="noStrike" dirty="0">
                          <a:solidFill>
                            <a:srgbClr val="000000"/>
                          </a:solidFill>
                          <a:latin typeface="Calibri"/>
                        </a:rPr>
                        <a:t> </a:t>
                      </a:r>
                    </a:p>
                  </a:txBody>
                  <a:tcPr marL="8016" marR="8016" marT="8016" marB="0" anchor="b">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a:noFill/>
                    </a:lnT>
                    <a:lnB w="6350" cap="flat" cmpd="sng" algn="ctr">
                      <a:solidFill>
                        <a:srgbClr val="000000"/>
                      </a:solidFill>
                      <a:prstDash val="dot"/>
                      <a:round/>
                      <a:headEnd type="none" w="med" len="med"/>
                      <a:tailEnd type="none" w="med" len="med"/>
                    </a:lnB>
                  </a:tcPr>
                </a:tc>
                <a:tc>
                  <a:txBody>
                    <a:bodyPr/>
                    <a:lstStyle/>
                    <a:p>
                      <a:pPr algn="l" fontAlgn="b"/>
                      <a:r>
                        <a:rPr lang="de-DE" sz="800" b="0" i="0" u="none" strike="noStrike" dirty="0">
                          <a:solidFill>
                            <a:srgbClr val="000000"/>
                          </a:solidFill>
                          <a:latin typeface="Calibri"/>
                        </a:rPr>
                        <a:t> </a:t>
                      </a:r>
                    </a:p>
                  </a:txBody>
                  <a:tcPr marL="8016" marR="8016" marT="8016" marB="0" anchor="b">
                    <a:lnL w="6350" cap="flat" cmpd="sng" algn="ctr">
                      <a:solidFill>
                        <a:srgbClr val="000000"/>
                      </a:solidFill>
                      <a:prstDash val="dot"/>
                      <a:round/>
                      <a:headEnd type="none" w="med" len="med"/>
                      <a:tailEnd type="none" w="med" len="med"/>
                    </a:lnL>
                    <a:lnR w="6350" cap="flat" cmpd="sng" algn="ctr">
                      <a:solidFill>
                        <a:srgbClr val="000000"/>
                      </a:solidFill>
                      <a:prstDash val="solid"/>
                      <a:round/>
                      <a:headEnd type="none" w="med" len="med"/>
                      <a:tailEnd type="none" w="med" len="med"/>
                    </a:lnR>
                    <a:lnT>
                      <a:noFill/>
                    </a:lnT>
                    <a:lnB w="6350" cap="flat" cmpd="sng" algn="ctr">
                      <a:solidFill>
                        <a:srgbClr val="000000"/>
                      </a:solidFill>
                      <a:prstDash val="dot"/>
                      <a:round/>
                      <a:headEnd type="none" w="med" len="med"/>
                      <a:tailEnd type="none" w="med" len="med"/>
                    </a:lnB>
                  </a:tcPr>
                </a:tc>
                <a:tc>
                  <a:txBody>
                    <a:bodyPr/>
                    <a:lstStyle/>
                    <a:p>
                      <a:pPr algn="l" fontAlgn="b"/>
                      <a:r>
                        <a:rPr lang="de-DE" sz="800" b="0" i="0" u="none" strike="noStrike" dirty="0">
                          <a:solidFill>
                            <a:srgbClr val="000000"/>
                          </a:solidFill>
                          <a:latin typeface="Calibri"/>
                        </a:rPr>
                        <a:t> </a:t>
                      </a:r>
                    </a:p>
                  </a:txBody>
                  <a:tcPr marL="8016" marR="8016" marT="8016" marB="0" anchor="b">
                    <a:lnL w="6350" cap="flat" cmpd="sng" algn="ctr">
                      <a:solidFill>
                        <a:srgbClr val="000000"/>
                      </a:solidFill>
                      <a:prstDash val="solid"/>
                      <a:round/>
                      <a:headEnd type="none" w="med" len="med"/>
                      <a:tailEnd type="none" w="med" len="med"/>
                    </a:lnL>
                    <a:lnR w="6350" cap="flat" cmpd="sng" algn="ctr">
                      <a:solidFill>
                        <a:srgbClr val="000000"/>
                      </a:solidFill>
                      <a:prstDash val="dot"/>
                      <a:round/>
                      <a:headEnd type="none" w="med" len="med"/>
                      <a:tailEnd type="none" w="med" len="med"/>
                    </a:lnR>
                    <a:lnT>
                      <a:noFill/>
                    </a:lnT>
                    <a:lnB w="6350" cap="flat" cmpd="sng" algn="ctr">
                      <a:solidFill>
                        <a:srgbClr val="000000"/>
                      </a:solidFill>
                      <a:prstDash val="dot"/>
                      <a:round/>
                      <a:headEnd type="none" w="med" len="med"/>
                      <a:tailEnd type="none" w="med" len="med"/>
                    </a:lnB>
                  </a:tcPr>
                </a:tc>
                <a:tc>
                  <a:txBody>
                    <a:bodyPr/>
                    <a:lstStyle/>
                    <a:p>
                      <a:pPr algn="l" fontAlgn="b"/>
                      <a:r>
                        <a:rPr lang="de-DE" sz="800" b="0" i="0" u="none" strike="noStrike" dirty="0">
                          <a:solidFill>
                            <a:srgbClr val="000000"/>
                          </a:solidFill>
                          <a:latin typeface="Calibri"/>
                        </a:rPr>
                        <a:t> </a:t>
                      </a:r>
                    </a:p>
                  </a:txBody>
                  <a:tcPr marL="8016" marR="8016" marT="8016" marB="0" anchor="b">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a:noFill/>
                    </a:lnT>
                    <a:lnB w="6350" cap="flat" cmpd="sng" algn="ctr">
                      <a:solidFill>
                        <a:srgbClr val="000000"/>
                      </a:solidFill>
                      <a:prstDash val="dot"/>
                      <a:round/>
                      <a:headEnd type="none" w="med" len="med"/>
                      <a:tailEnd type="none" w="med" len="med"/>
                    </a:lnB>
                  </a:tcPr>
                </a:tc>
                <a:tc>
                  <a:txBody>
                    <a:bodyPr/>
                    <a:lstStyle/>
                    <a:p>
                      <a:pPr algn="l" fontAlgn="b"/>
                      <a:r>
                        <a:rPr lang="de-DE" sz="800" b="0" i="0" u="none" strike="noStrike" dirty="0">
                          <a:solidFill>
                            <a:srgbClr val="000000"/>
                          </a:solidFill>
                          <a:latin typeface="Calibri"/>
                        </a:rPr>
                        <a:t> </a:t>
                      </a:r>
                    </a:p>
                  </a:txBody>
                  <a:tcPr marL="8016" marR="8016" marT="8016" marB="0" anchor="b">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a:noFill/>
                    </a:lnT>
                    <a:lnB w="6350" cap="flat" cmpd="sng" algn="ctr">
                      <a:solidFill>
                        <a:srgbClr val="000000"/>
                      </a:solidFill>
                      <a:prstDash val="dot"/>
                      <a:round/>
                      <a:headEnd type="none" w="med" len="med"/>
                      <a:tailEnd type="none" w="med" len="med"/>
                    </a:lnB>
                  </a:tcPr>
                </a:tc>
                <a:tc>
                  <a:txBody>
                    <a:bodyPr/>
                    <a:lstStyle/>
                    <a:p>
                      <a:pPr algn="l" fontAlgn="b"/>
                      <a:r>
                        <a:rPr lang="de-DE" sz="800" b="0" i="0" u="none" strike="noStrike" dirty="0">
                          <a:solidFill>
                            <a:srgbClr val="000000"/>
                          </a:solidFill>
                          <a:latin typeface="Calibri"/>
                        </a:rPr>
                        <a:t> </a:t>
                      </a:r>
                    </a:p>
                  </a:txBody>
                  <a:tcPr marL="8016" marR="8016" marT="8016" marB="0" anchor="b">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a:noFill/>
                    </a:lnT>
                    <a:lnB w="6350" cap="flat" cmpd="sng" algn="ctr">
                      <a:solidFill>
                        <a:srgbClr val="000000"/>
                      </a:solidFill>
                      <a:prstDash val="dot"/>
                      <a:round/>
                      <a:headEnd type="none" w="med" len="med"/>
                      <a:tailEnd type="none" w="med" len="med"/>
                    </a:lnB>
                  </a:tcPr>
                </a:tc>
                <a:tc>
                  <a:txBody>
                    <a:bodyPr/>
                    <a:lstStyle/>
                    <a:p>
                      <a:pPr algn="l" fontAlgn="b"/>
                      <a:r>
                        <a:rPr lang="de-DE" sz="800" b="0" i="0" u="none" strike="noStrike" dirty="0">
                          <a:solidFill>
                            <a:srgbClr val="000000"/>
                          </a:solidFill>
                          <a:latin typeface="Calibri"/>
                        </a:rPr>
                        <a:t> </a:t>
                      </a:r>
                    </a:p>
                  </a:txBody>
                  <a:tcPr marL="8016" marR="8016" marT="8016" marB="0" anchor="b">
                    <a:lnL w="6350" cap="flat" cmpd="sng" algn="ctr">
                      <a:solidFill>
                        <a:srgbClr val="000000"/>
                      </a:solidFill>
                      <a:prstDash val="dot"/>
                      <a:round/>
                      <a:headEnd type="none" w="med" len="med"/>
                      <a:tailEnd type="none" w="med" len="med"/>
                    </a:lnL>
                    <a:lnR w="6350" cap="flat" cmpd="sng" algn="ctr">
                      <a:solidFill>
                        <a:srgbClr val="000000"/>
                      </a:solidFill>
                      <a:prstDash val="solid"/>
                      <a:round/>
                      <a:headEnd type="none" w="med" len="med"/>
                      <a:tailEnd type="none" w="med" len="med"/>
                    </a:lnR>
                    <a:lnT>
                      <a:noFill/>
                    </a:lnT>
                    <a:lnB w="6350" cap="flat" cmpd="sng" algn="ctr">
                      <a:solidFill>
                        <a:srgbClr val="000000"/>
                      </a:solidFill>
                      <a:prstDash val="dot"/>
                      <a:round/>
                      <a:headEnd type="none" w="med" len="med"/>
                      <a:tailEnd type="none" w="med" len="med"/>
                    </a:lnB>
                  </a:tcPr>
                </a:tc>
                <a:tc>
                  <a:txBody>
                    <a:bodyPr/>
                    <a:lstStyle/>
                    <a:p>
                      <a:pPr algn="l" fontAlgn="b"/>
                      <a:r>
                        <a:rPr lang="de-DE" sz="800" b="0" i="0" u="none" strike="noStrike" dirty="0">
                          <a:solidFill>
                            <a:srgbClr val="000000"/>
                          </a:solidFill>
                          <a:latin typeface="Calibri"/>
                        </a:rPr>
                        <a:t> </a:t>
                      </a:r>
                    </a:p>
                  </a:txBody>
                  <a:tcPr marL="8016" marR="8016" marT="8016" marB="0" anchor="b">
                    <a:lnL w="6350" cap="flat" cmpd="sng" algn="ctr">
                      <a:solidFill>
                        <a:srgbClr val="000000"/>
                      </a:solidFill>
                      <a:prstDash val="solid"/>
                      <a:round/>
                      <a:headEnd type="none" w="med" len="med"/>
                      <a:tailEnd type="none" w="med" len="med"/>
                    </a:lnL>
                    <a:lnR w="6350" cap="flat" cmpd="sng" algn="ctr">
                      <a:solidFill>
                        <a:srgbClr val="000000"/>
                      </a:solidFill>
                      <a:prstDash val="dot"/>
                      <a:round/>
                      <a:headEnd type="none" w="med" len="med"/>
                      <a:tailEnd type="none" w="med" len="med"/>
                    </a:lnR>
                    <a:lnT>
                      <a:noFill/>
                    </a:lnT>
                    <a:lnB w="6350" cap="flat" cmpd="sng" algn="ctr">
                      <a:solidFill>
                        <a:srgbClr val="000000"/>
                      </a:solidFill>
                      <a:prstDash val="dot"/>
                      <a:round/>
                      <a:headEnd type="none" w="med" len="med"/>
                      <a:tailEnd type="none" w="med" len="med"/>
                    </a:lnB>
                  </a:tcPr>
                </a:tc>
                <a:tc>
                  <a:txBody>
                    <a:bodyPr/>
                    <a:lstStyle/>
                    <a:p>
                      <a:pPr algn="l" fontAlgn="b"/>
                      <a:r>
                        <a:rPr lang="de-DE" sz="800" b="0" i="0" u="none" strike="noStrike" dirty="0">
                          <a:solidFill>
                            <a:srgbClr val="000000"/>
                          </a:solidFill>
                          <a:latin typeface="Calibri"/>
                        </a:rPr>
                        <a:t> </a:t>
                      </a:r>
                    </a:p>
                  </a:txBody>
                  <a:tcPr marL="8016" marR="8016" marT="8016" marB="0" anchor="b">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a:noFill/>
                    </a:lnT>
                    <a:lnB w="6350" cap="flat" cmpd="sng" algn="ctr">
                      <a:solidFill>
                        <a:srgbClr val="000000"/>
                      </a:solidFill>
                      <a:prstDash val="dot"/>
                      <a:round/>
                      <a:headEnd type="none" w="med" len="med"/>
                      <a:tailEnd type="none" w="med" len="med"/>
                    </a:lnB>
                    <a:pattFill prst="pct50">
                      <a:fgClr>
                        <a:srgbClr val="000000"/>
                      </a:fgClr>
                      <a:bgClr>
                        <a:srgbClr val="FFFFFF"/>
                      </a:bgClr>
                    </a:pattFill>
                  </a:tcPr>
                </a:tc>
                <a:tc>
                  <a:txBody>
                    <a:bodyPr/>
                    <a:lstStyle/>
                    <a:p>
                      <a:pPr algn="l" fontAlgn="b"/>
                      <a:r>
                        <a:rPr lang="de-DE" sz="800" b="0" i="0" u="none" strike="noStrike" dirty="0">
                          <a:solidFill>
                            <a:srgbClr val="000000"/>
                          </a:solidFill>
                          <a:latin typeface="Calibri"/>
                        </a:rPr>
                        <a:t> </a:t>
                      </a:r>
                    </a:p>
                  </a:txBody>
                  <a:tcPr marL="8016" marR="8016" marT="8016" marB="0" anchor="b">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a:noFill/>
                    </a:lnT>
                    <a:lnB w="6350" cap="flat" cmpd="sng" algn="ctr">
                      <a:solidFill>
                        <a:srgbClr val="000000"/>
                      </a:solidFill>
                      <a:prstDash val="dot"/>
                      <a:round/>
                      <a:headEnd type="none" w="med" len="med"/>
                      <a:tailEnd type="none" w="med" len="med"/>
                    </a:lnB>
                    <a:pattFill prst="pct50">
                      <a:fgClr>
                        <a:srgbClr val="000000"/>
                      </a:fgClr>
                      <a:bgClr>
                        <a:srgbClr val="FFFFFF"/>
                      </a:bgClr>
                    </a:pattFill>
                  </a:tcPr>
                </a:tc>
                <a:tc>
                  <a:txBody>
                    <a:bodyPr/>
                    <a:lstStyle/>
                    <a:p>
                      <a:pPr algn="l" fontAlgn="b"/>
                      <a:r>
                        <a:rPr lang="de-DE" sz="800" b="0" i="0" u="none" strike="noStrike" dirty="0">
                          <a:solidFill>
                            <a:srgbClr val="000000"/>
                          </a:solidFill>
                          <a:latin typeface="Calibri"/>
                        </a:rPr>
                        <a:t> </a:t>
                      </a:r>
                    </a:p>
                  </a:txBody>
                  <a:tcPr marL="8016" marR="8016" marT="8016" marB="0" anchor="b">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a:noFill/>
                    </a:lnT>
                    <a:lnB w="6350" cap="flat" cmpd="sng" algn="ctr">
                      <a:solidFill>
                        <a:srgbClr val="000000"/>
                      </a:solidFill>
                      <a:prstDash val="dot"/>
                      <a:round/>
                      <a:headEnd type="none" w="med" len="med"/>
                      <a:tailEnd type="none" w="med" len="med"/>
                    </a:lnB>
                    <a:pattFill prst="pct50">
                      <a:fgClr>
                        <a:srgbClr val="000000"/>
                      </a:fgClr>
                      <a:bgClr>
                        <a:srgbClr val="FFFFFF"/>
                      </a:bgClr>
                    </a:pattFill>
                  </a:tcPr>
                </a:tc>
                <a:tc>
                  <a:txBody>
                    <a:bodyPr/>
                    <a:lstStyle/>
                    <a:p>
                      <a:pPr algn="l" fontAlgn="b"/>
                      <a:r>
                        <a:rPr lang="de-DE" sz="800" b="0" i="0" u="none" strike="noStrike" dirty="0">
                          <a:solidFill>
                            <a:srgbClr val="000000"/>
                          </a:solidFill>
                          <a:latin typeface="Calibri"/>
                        </a:rPr>
                        <a:t> </a:t>
                      </a:r>
                    </a:p>
                  </a:txBody>
                  <a:tcPr marL="8016" marR="8016" marT="8016" marB="0" anchor="b">
                    <a:lnL w="6350" cap="flat" cmpd="sng" algn="ctr">
                      <a:solidFill>
                        <a:srgbClr val="000000"/>
                      </a:solidFill>
                      <a:prstDash val="dot"/>
                      <a:round/>
                      <a:headEnd type="none" w="med" len="med"/>
                      <a:tailEnd type="none" w="med" len="med"/>
                    </a:lnL>
                    <a:lnR w="6350" cap="flat" cmpd="sng" algn="ctr">
                      <a:solidFill>
                        <a:srgbClr val="000000"/>
                      </a:solidFill>
                      <a:prstDash val="solid"/>
                      <a:round/>
                      <a:headEnd type="none" w="med" len="med"/>
                      <a:tailEnd type="none" w="med" len="med"/>
                    </a:lnR>
                    <a:lnT>
                      <a:noFill/>
                    </a:lnT>
                    <a:lnB w="6350" cap="flat" cmpd="sng" algn="ctr">
                      <a:solidFill>
                        <a:srgbClr val="000000"/>
                      </a:solidFill>
                      <a:prstDash val="dot"/>
                      <a:round/>
                      <a:headEnd type="none" w="med" len="med"/>
                      <a:tailEnd type="none" w="med" len="med"/>
                    </a:lnB>
                    <a:pattFill prst="pct50">
                      <a:fgClr>
                        <a:srgbClr val="000000"/>
                      </a:fgClr>
                      <a:bgClr>
                        <a:srgbClr val="FFFFFF"/>
                      </a:bgClr>
                    </a:pattFill>
                  </a:tcPr>
                </a:tc>
                <a:tc>
                  <a:txBody>
                    <a:bodyPr/>
                    <a:lstStyle/>
                    <a:p>
                      <a:pPr algn="l" fontAlgn="b"/>
                      <a:r>
                        <a:rPr lang="de-DE" sz="800" b="0" i="0" u="none" strike="noStrike" dirty="0">
                          <a:solidFill>
                            <a:srgbClr val="000000"/>
                          </a:solidFill>
                          <a:latin typeface="Calibri"/>
                        </a:rPr>
                        <a:t> </a:t>
                      </a:r>
                    </a:p>
                  </a:txBody>
                  <a:tcPr marL="8016" marR="8016" marT="8016" marB="0" anchor="b">
                    <a:lnL w="6350" cap="flat" cmpd="sng" algn="ctr">
                      <a:solidFill>
                        <a:srgbClr val="000000"/>
                      </a:solidFill>
                      <a:prstDash val="solid"/>
                      <a:round/>
                      <a:headEnd type="none" w="med" len="med"/>
                      <a:tailEnd type="none" w="med" len="med"/>
                    </a:lnL>
                    <a:lnR w="6350" cap="flat" cmpd="sng" algn="ctr">
                      <a:solidFill>
                        <a:srgbClr val="000000"/>
                      </a:solidFill>
                      <a:prstDash val="dot"/>
                      <a:round/>
                      <a:headEnd type="none" w="med" len="med"/>
                      <a:tailEnd type="none" w="med" len="med"/>
                    </a:lnR>
                    <a:lnT>
                      <a:noFill/>
                    </a:lnT>
                    <a:lnB w="6350" cap="flat" cmpd="sng" algn="ctr">
                      <a:solidFill>
                        <a:srgbClr val="000000"/>
                      </a:solidFill>
                      <a:prstDash val="dot"/>
                      <a:round/>
                      <a:headEnd type="none" w="med" len="med"/>
                      <a:tailEnd type="none" w="med" len="med"/>
                    </a:lnB>
                    <a:pattFill prst="pct75">
                      <a:fgClr>
                        <a:srgbClr val="000000"/>
                      </a:fgClr>
                      <a:bgClr>
                        <a:srgbClr val="FFFFFF"/>
                      </a:bgClr>
                    </a:pattFill>
                  </a:tcPr>
                </a:tc>
                <a:tc>
                  <a:txBody>
                    <a:bodyPr/>
                    <a:lstStyle/>
                    <a:p>
                      <a:pPr algn="l" fontAlgn="b"/>
                      <a:r>
                        <a:rPr lang="de-DE" sz="800" b="0" i="0" u="none" strike="noStrike" dirty="0">
                          <a:solidFill>
                            <a:srgbClr val="000000"/>
                          </a:solidFill>
                          <a:latin typeface="Calibri"/>
                        </a:rPr>
                        <a:t> </a:t>
                      </a:r>
                    </a:p>
                  </a:txBody>
                  <a:tcPr marL="8016" marR="8016" marT="8016" marB="0" anchor="b">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a:noFill/>
                    </a:lnT>
                    <a:lnB w="6350" cap="flat" cmpd="sng" algn="ctr">
                      <a:solidFill>
                        <a:srgbClr val="000000"/>
                      </a:solidFill>
                      <a:prstDash val="dot"/>
                      <a:round/>
                      <a:headEnd type="none" w="med" len="med"/>
                      <a:tailEnd type="none" w="med" len="med"/>
                    </a:lnB>
                    <a:pattFill prst="pct75">
                      <a:fgClr>
                        <a:srgbClr val="000000"/>
                      </a:fgClr>
                      <a:bgClr>
                        <a:srgbClr val="FFFFFF"/>
                      </a:bgClr>
                    </a:pattFill>
                  </a:tcPr>
                </a:tc>
                <a:tc>
                  <a:txBody>
                    <a:bodyPr/>
                    <a:lstStyle/>
                    <a:p>
                      <a:pPr algn="l" fontAlgn="b"/>
                      <a:r>
                        <a:rPr lang="de-DE" sz="800" b="0" i="0" u="none" strike="noStrike" dirty="0">
                          <a:solidFill>
                            <a:srgbClr val="000000"/>
                          </a:solidFill>
                          <a:latin typeface="Calibri"/>
                        </a:rPr>
                        <a:t> </a:t>
                      </a:r>
                    </a:p>
                  </a:txBody>
                  <a:tcPr marL="8016" marR="8016" marT="8016" marB="0" anchor="b">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a:noFill/>
                    </a:lnT>
                    <a:lnB w="6350" cap="flat" cmpd="sng" algn="ctr">
                      <a:solidFill>
                        <a:srgbClr val="000000"/>
                      </a:solidFill>
                      <a:prstDash val="dot"/>
                      <a:round/>
                      <a:headEnd type="none" w="med" len="med"/>
                      <a:tailEnd type="none" w="med" len="med"/>
                    </a:lnB>
                    <a:pattFill prst="pct75">
                      <a:fgClr>
                        <a:srgbClr val="000000"/>
                      </a:fgClr>
                      <a:bgClr>
                        <a:srgbClr val="FFFFFF"/>
                      </a:bgClr>
                    </a:pattFill>
                  </a:tcPr>
                </a:tc>
                <a:tc>
                  <a:txBody>
                    <a:bodyPr/>
                    <a:lstStyle/>
                    <a:p>
                      <a:pPr algn="l" fontAlgn="b"/>
                      <a:r>
                        <a:rPr lang="de-DE" sz="800" b="0" i="0" u="none" strike="noStrike" dirty="0">
                          <a:solidFill>
                            <a:srgbClr val="000000"/>
                          </a:solidFill>
                          <a:latin typeface="Calibri"/>
                        </a:rPr>
                        <a:t> </a:t>
                      </a:r>
                    </a:p>
                  </a:txBody>
                  <a:tcPr marL="8016" marR="8016" marT="8016" marB="0" anchor="b">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a:noFill/>
                    </a:lnT>
                    <a:lnB w="6350" cap="flat" cmpd="sng" algn="ctr">
                      <a:solidFill>
                        <a:srgbClr val="000000"/>
                      </a:solidFill>
                      <a:prstDash val="dot"/>
                      <a:round/>
                      <a:headEnd type="none" w="med" len="med"/>
                      <a:tailEnd type="none" w="med" len="med"/>
                    </a:lnB>
                    <a:pattFill prst="pct75">
                      <a:fgClr>
                        <a:srgbClr val="000000"/>
                      </a:fgClr>
                      <a:bgClr>
                        <a:srgbClr val="FFFFFF"/>
                      </a:bgClr>
                    </a:pattFill>
                  </a:tcPr>
                </a:tc>
                <a:tc>
                  <a:txBody>
                    <a:bodyPr/>
                    <a:lstStyle/>
                    <a:p>
                      <a:pPr algn="l" fontAlgn="b"/>
                      <a:r>
                        <a:rPr lang="de-DE" sz="800" b="0" i="0" u="none" strike="noStrike" dirty="0">
                          <a:solidFill>
                            <a:srgbClr val="000000"/>
                          </a:solidFill>
                          <a:latin typeface="Calibri"/>
                        </a:rPr>
                        <a:t> </a:t>
                      </a:r>
                    </a:p>
                  </a:txBody>
                  <a:tcPr marL="8016" marR="8016" marT="8016" marB="0" anchor="b">
                    <a:lnL w="6350" cap="flat" cmpd="sng" algn="ctr">
                      <a:solidFill>
                        <a:srgbClr val="000000"/>
                      </a:solidFill>
                      <a:prstDash val="dot"/>
                      <a:round/>
                      <a:headEnd type="none" w="med" len="med"/>
                      <a:tailEnd type="none" w="med" len="med"/>
                    </a:lnL>
                    <a:lnR w="6350" cap="flat" cmpd="sng" algn="ctr">
                      <a:solidFill>
                        <a:srgbClr val="000000"/>
                      </a:solidFill>
                      <a:prstDash val="solid"/>
                      <a:round/>
                      <a:headEnd type="none" w="med" len="med"/>
                      <a:tailEnd type="none" w="med" len="med"/>
                    </a:lnR>
                    <a:lnT>
                      <a:noFill/>
                    </a:lnT>
                    <a:lnB w="6350" cap="flat" cmpd="sng" algn="ctr">
                      <a:solidFill>
                        <a:srgbClr val="000000"/>
                      </a:solidFill>
                      <a:prstDash val="dot"/>
                      <a:round/>
                      <a:headEnd type="none" w="med" len="med"/>
                      <a:tailEnd type="none" w="med" len="med"/>
                    </a:lnB>
                    <a:pattFill prst="pct75">
                      <a:fgClr>
                        <a:srgbClr val="000000"/>
                      </a:fgClr>
                      <a:bgClr>
                        <a:srgbClr val="FFFFFF"/>
                      </a:bgClr>
                    </a:pattFill>
                  </a:tcPr>
                </a:tc>
                <a:tc>
                  <a:txBody>
                    <a:bodyPr/>
                    <a:lstStyle/>
                    <a:p>
                      <a:pPr algn="l" fontAlgn="b"/>
                      <a:r>
                        <a:rPr lang="de-DE" sz="800" b="0" i="0" u="none" strike="noStrike" dirty="0">
                          <a:solidFill>
                            <a:srgbClr val="000000"/>
                          </a:solidFill>
                          <a:latin typeface="Calibri"/>
                        </a:rPr>
                        <a:t> </a:t>
                      </a:r>
                    </a:p>
                  </a:txBody>
                  <a:tcPr marL="8016" marR="8016" marT="8016" marB="0" anchor="b">
                    <a:lnL w="6350" cap="flat" cmpd="sng" algn="ctr">
                      <a:solidFill>
                        <a:srgbClr val="000000"/>
                      </a:solidFill>
                      <a:prstDash val="solid"/>
                      <a:round/>
                      <a:headEnd type="none" w="med" len="med"/>
                      <a:tailEnd type="none" w="med" len="med"/>
                    </a:lnL>
                    <a:lnR w="6350" cap="flat" cmpd="sng" algn="ctr">
                      <a:solidFill>
                        <a:srgbClr val="000000"/>
                      </a:solidFill>
                      <a:prstDash val="dot"/>
                      <a:round/>
                      <a:headEnd type="none" w="med" len="med"/>
                      <a:tailEnd type="none" w="med" len="med"/>
                    </a:lnR>
                    <a:lnT>
                      <a:noFill/>
                    </a:lnT>
                    <a:lnB w="6350" cap="flat" cmpd="sng" algn="ctr">
                      <a:solidFill>
                        <a:srgbClr val="000000"/>
                      </a:solidFill>
                      <a:prstDash val="dot"/>
                      <a:round/>
                      <a:headEnd type="none" w="med" len="med"/>
                      <a:tailEnd type="none" w="med" len="med"/>
                    </a:lnB>
                    <a:pattFill prst="pct75">
                      <a:fgClr>
                        <a:srgbClr val="000000"/>
                      </a:fgClr>
                      <a:bgClr>
                        <a:srgbClr val="FFFFFF"/>
                      </a:bgClr>
                    </a:pattFill>
                  </a:tcPr>
                </a:tc>
                <a:tc>
                  <a:txBody>
                    <a:bodyPr/>
                    <a:lstStyle/>
                    <a:p>
                      <a:pPr algn="l" fontAlgn="b"/>
                      <a:r>
                        <a:rPr lang="de-DE" sz="800" b="0" i="0" u="none" strike="noStrike" dirty="0">
                          <a:solidFill>
                            <a:srgbClr val="000000"/>
                          </a:solidFill>
                          <a:latin typeface="Calibri"/>
                        </a:rPr>
                        <a:t> </a:t>
                      </a:r>
                    </a:p>
                  </a:txBody>
                  <a:tcPr marL="8016" marR="8016" marT="8016" marB="0" anchor="b">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a:noFill/>
                    </a:lnT>
                    <a:lnB w="6350" cap="flat" cmpd="sng" algn="ctr">
                      <a:solidFill>
                        <a:srgbClr val="000000"/>
                      </a:solidFill>
                      <a:prstDash val="dot"/>
                      <a:round/>
                      <a:headEnd type="none" w="med" len="med"/>
                      <a:tailEnd type="none" w="med" len="med"/>
                    </a:lnB>
                    <a:pattFill prst="pct75">
                      <a:fgClr>
                        <a:srgbClr val="000000"/>
                      </a:fgClr>
                      <a:bgClr>
                        <a:srgbClr val="FFFFFF"/>
                      </a:bgClr>
                    </a:pattFill>
                  </a:tcPr>
                </a:tc>
                <a:tc>
                  <a:txBody>
                    <a:bodyPr/>
                    <a:lstStyle/>
                    <a:p>
                      <a:pPr algn="l" fontAlgn="b"/>
                      <a:r>
                        <a:rPr lang="de-DE" sz="800" b="0" i="0" u="none" strike="noStrike" dirty="0">
                          <a:solidFill>
                            <a:srgbClr val="000000"/>
                          </a:solidFill>
                          <a:latin typeface="Calibri"/>
                        </a:rPr>
                        <a:t> </a:t>
                      </a:r>
                    </a:p>
                  </a:txBody>
                  <a:tcPr marL="8016" marR="8016" marT="8016" marB="0" anchor="b">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a:noFill/>
                    </a:lnT>
                    <a:lnB w="6350" cap="flat" cmpd="sng" algn="ctr">
                      <a:solidFill>
                        <a:srgbClr val="000000"/>
                      </a:solidFill>
                      <a:prstDash val="dot"/>
                      <a:round/>
                      <a:headEnd type="none" w="med" len="med"/>
                      <a:tailEnd type="none" w="med" len="med"/>
                    </a:lnB>
                    <a:pattFill prst="pct75">
                      <a:fgClr>
                        <a:srgbClr val="000000"/>
                      </a:fgClr>
                      <a:bgClr>
                        <a:srgbClr val="FFFFFF"/>
                      </a:bgClr>
                    </a:pattFill>
                  </a:tcPr>
                </a:tc>
                <a:tc>
                  <a:txBody>
                    <a:bodyPr/>
                    <a:lstStyle/>
                    <a:p>
                      <a:pPr algn="l" fontAlgn="b"/>
                      <a:r>
                        <a:rPr lang="de-DE" sz="800" b="0" i="0" u="none" strike="noStrike" dirty="0">
                          <a:solidFill>
                            <a:srgbClr val="000000"/>
                          </a:solidFill>
                          <a:latin typeface="Calibri"/>
                        </a:rPr>
                        <a:t> </a:t>
                      </a:r>
                    </a:p>
                  </a:txBody>
                  <a:tcPr marL="8016" marR="8016" marT="8016" marB="0" anchor="b">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a:noFill/>
                    </a:lnT>
                    <a:lnB w="6350" cap="flat" cmpd="sng" algn="ctr">
                      <a:solidFill>
                        <a:srgbClr val="000000"/>
                      </a:solidFill>
                      <a:prstDash val="dot"/>
                      <a:round/>
                      <a:headEnd type="none" w="med" len="med"/>
                      <a:tailEnd type="none" w="med" len="med"/>
                    </a:lnB>
                    <a:pattFill prst="pct75">
                      <a:fgClr>
                        <a:srgbClr val="000000"/>
                      </a:fgClr>
                      <a:bgClr>
                        <a:srgbClr val="FFFFFF"/>
                      </a:bgClr>
                    </a:pattFill>
                  </a:tcPr>
                </a:tc>
                <a:tc>
                  <a:txBody>
                    <a:bodyPr/>
                    <a:lstStyle/>
                    <a:p>
                      <a:pPr algn="l" fontAlgn="b"/>
                      <a:r>
                        <a:rPr lang="de-DE" sz="800" b="0" i="0" u="none" strike="noStrike" dirty="0">
                          <a:solidFill>
                            <a:srgbClr val="000000"/>
                          </a:solidFill>
                          <a:latin typeface="Calibri"/>
                        </a:rPr>
                        <a:t> </a:t>
                      </a:r>
                    </a:p>
                  </a:txBody>
                  <a:tcPr marL="8016" marR="8016" marT="8016" marB="0" anchor="b">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a:noFill/>
                    </a:lnT>
                    <a:lnB w="6350" cap="flat" cmpd="sng" algn="ctr">
                      <a:solidFill>
                        <a:srgbClr val="000000"/>
                      </a:solidFill>
                      <a:prstDash val="dot"/>
                      <a:round/>
                      <a:headEnd type="none" w="med" len="med"/>
                      <a:tailEnd type="none" w="med" len="med"/>
                    </a:lnB>
                    <a:pattFill prst="pct75">
                      <a:fgClr>
                        <a:srgbClr val="000000"/>
                      </a:fgClr>
                      <a:bgClr>
                        <a:srgbClr val="FFFFFF"/>
                      </a:bgClr>
                    </a:pattFill>
                  </a:tcPr>
                </a:tc>
                <a:tc>
                  <a:txBody>
                    <a:bodyPr/>
                    <a:lstStyle/>
                    <a:p>
                      <a:pPr algn="l" fontAlgn="b"/>
                      <a:r>
                        <a:rPr lang="de-DE" sz="800" b="0" i="0" u="none" strike="noStrike" dirty="0">
                          <a:solidFill>
                            <a:srgbClr val="000000"/>
                          </a:solidFill>
                          <a:latin typeface="Calibri"/>
                        </a:rPr>
                        <a:t> </a:t>
                      </a:r>
                    </a:p>
                  </a:txBody>
                  <a:tcPr marL="8016" marR="8016" marT="8016" marB="0" anchor="b">
                    <a:lnL w="6350" cap="flat" cmpd="sng" algn="ctr">
                      <a:solidFill>
                        <a:srgbClr val="000000"/>
                      </a:solidFill>
                      <a:prstDash val="dot"/>
                      <a:round/>
                      <a:headEnd type="none" w="med" len="med"/>
                      <a:tailEnd type="none" w="med" len="med"/>
                    </a:lnL>
                    <a:lnR w="6350" cap="flat" cmpd="sng" algn="ctr">
                      <a:solidFill>
                        <a:srgbClr val="000000"/>
                      </a:solidFill>
                      <a:prstDash val="solid"/>
                      <a:round/>
                      <a:headEnd type="none" w="med" len="med"/>
                      <a:tailEnd type="none" w="med" len="med"/>
                    </a:lnR>
                    <a:lnT>
                      <a:noFill/>
                    </a:lnT>
                    <a:lnB>
                      <a:noFill/>
                    </a:lnB>
                    <a:pattFill prst="pct75">
                      <a:fgClr>
                        <a:srgbClr val="000000"/>
                      </a:fgClr>
                      <a:bgClr>
                        <a:srgbClr val="FFFFFF"/>
                      </a:bgClr>
                    </a:pattFill>
                  </a:tcPr>
                </a:tc>
                <a:tc>
                  <a:txBody>
                    <a:bodyPr/>
                    <a:lstStyle/>
                    <a:p>
                      <a:pPr algn="l" fontAlgn="b"/>
                      <a:r>
                        <a:rPr lang="de-DE" sz="800" b="0" i="0" u="none" strike="noStrike" dirty="0">
                          <a:solidFill>
                            <a:srgbClr val="000000"/>
                          </a:solidFill>
                          <a:latin typeface="Calibri"/>
                        </a:rPr>
                        <a:t> </a:t>
                      </a:r>
                    </a:p>
                  </a:txBody>
                  <a:tcPr marL="8016" marR="8016" marT="8016" marB="0" anchor="b">
                    <a:lnL w="6350" cap="flat" cmpd="sng" algn="ctr">
                      <a:solidFill>
                        <a:srgbClr val="000000"/>
                      </a:solidFill>
                      <a:prstDash val="solid"/>
                      <a:round/>
                      <a:headEnd type="none" w="med" len="med"/>
                      <a:tailEnd type="none" w="med" len="med"/>
                    </a:lnL>
                    <a:lnR>
                      <a:noFill/>
                    </a:lnR>
                    <a:lnT>
                      <a:noFill/>
                    </a:lnT>
                    <a:lnB w="6350" cap="flat" cmpd="sng" algn="ctr">
                      <a:solidFill>
                        <a:srgbClr val="000000"/>
                      </a:solidFill>
                      <a:prstDash val="dot"/>
                      <a:round/>
                      <a:headEnd type="none" w="med" len="med"/>
                      <a:tailEnd type="none" w="med" len="med"/>
                    </a:lnB>
                  </a:tcPr>
                </a:tc>
                <a:tc>
                  <a:txBody>
                    <a:bodyPr/>
                    <a:lstStyle/>
                    <a:p>
                      <a:pPr algn="l" fontAlgn="ctr"/>
                      <a:r>
                        <a:rPr lang="ru-RU" sz="800" b="0" i="0" u="none" strike="noStrike" dirty="0" smtClean="0">
                          <a:solidFill>
                            <a:srgbClr val="000000"/>
                          </a:solidFill>
                          <a:latin typeface="Calibri"/>
                        </a:rPr>
                        <a:t>Оплата</a:t>
                      </a:r>
                      <a:endParaRPr lang="de-DE" sz="800" b="0" i="0" u="none" strike="noStrike" dirty="0">
                        <a:solidFill>
                          <a:srgbClr val="000000"/>
                        </a:solidFill>
                        <a:latin typeface="Calibri"/>
                      </a:endParaRPr>
                    </a:p>
                  </a:txBody>
                  <a:tcPr marL="8016" marR="8016" marT="8016" marB="0" anchor="ctr">
                    <a:lnL>
                      <a:noFill/>
                    </a:lnL>
                    <a:lnR w="6350" cap="flat" cmpd="sng" algn="ctr">
                      <a:solidFill>
                        <a:srgbClr val="000000"/>
                      </a:solidFill>
                      <a:prstDash val="solid"/>
                      <a:round/>
                      <a:headEnd type="none" w="med" len="med"/>
                      <a:tailEnd type="none" w="med" len="med"/>
                    </a:lnR>
                    <a:lnT>
                      <a:noFill/>
                    </a:lnT>
                    <a:lnB w="6350" cap="flat" cmpd="sng" algn="ctr">
                      <a:solidFill>
                        <a:srgbClr val="000000"/>
                      </a:solidFill>
                      <a:prstDash val="dot"/>
                      <a:round/>
                      <a:headEnd type="none" w="med" len="med"/>
                      <a:tailEnd type="none" w="med" len="med"/>
                    </a:lnB>
                  </a:tcPr>
                </a:tc>
                <a:tc>
                  <a:txBody>
                    <a:bodyPr/>
                    <a:lstStyle/>
                    <a:p>
                      <a:pPr algn="l" fontAlgn="ctr"/>
                      <a:r>
                        <a:rPr lang="de-DE" sz="800" b="0" i="0" u="none" strike="noStrike" dirty="0">
                          <a:solidFill>
                            <a:srgbClr val="000000"/>
                          </a:solidFill>
                          <a:latin typeface="Calibri"/>
                        </a:rPr>
                        <a:t> </a:t>
                      </a:r>
                    </a:p>
                  </a:txBody>
                  <a:tcPr marL="8016" marR="8016" marT="8016" marB="0" anchor="ctr">
                    <a:lnL w="6350" cap="flat" cmpd="sng" algn="ctr">
                      <a:solidFill>
                        <a:srgbClr val="000000"/>
                      </a:solidFill>
                      <a:prstDash val="solid"/>
                      <a:round/>
                      <a:headEnd type="none" w="med" len="med"/>
                      <a:tailEnd type="none" w="med" len="med"/>
                    </a:lnL>
                    <a:lnR>
                      <a:noFill/>
                    </a:lnR>
                    <a:lnT>
                      <a:noFill/>
                    </a:lnT>
                    <a:lnB w="6350" cap="flat" cmpd="sng" algn="ctr">
                      <a:solidFill>
                        <a:srgbClr val="000000"/>
                      </a:solidFill>
                      <a:prstDash val="dot"/>
                      <a:round/>
                      <a:headEnd type="none" w="med" len="med"/>
                      <a:tailEnd type="none" w="med" len="med"/>
                    </a:lnB>
                  </a:tcPr>
                </a:tc>
                <a:tc>
                  <a:txBody>
                    <a:bodyPr/>
                    <a:lstStyle/>
                    <a:p>
                      <a:pPr algn="l" fontAlgn="ctr"/>
                      <a:r>
                        <a:rPr lang="ru-RU" sz="800" b="0" i="0" u="none" strike="noStrike" dirty="0" smtClean="0">
                          <a:solidFill>
                            <a:srgbClr val="000000"/>
                          </a:solidFill>
                          <a:latin typeface="Calibri"/>
                        </a:rPr>
                        <a:t>Оплата</a:t>
                      </a:r>
                      <a:r>
                        <a:rPr lang="de-DE" sz="800" b="0" i="0" u="none" strike="noStrike" dirty="0" smtClean="0">
                          <a:solidFill>
                            <a:srgbClr val="000000"/>
                          </a:solidFill>
                          <a:latin typeface="Calibri"/>
                        </a:rPr>
                        <a:t>, </a:t>
                      </a:r>
                      <a:r>
                        <a:rPr lang="ru-RU" sz="800" b="0" i="0" u="none" strike="noStrike" dirty="0" smtClean="0">
                          <a:solidFill>
                            <a:srgbClr val="000000"/>
                          </a:solidFill>
                          <a:latin typeface="+mn-lt"/>
                        </a:rPr>
                        <a:t>сравнит. анализ</a:t>
                      </a:r>
                      <a:endParaRPr lang="de-DE" sz="800" b="0" i="0" u="none" strike="noStrike" dirty="0">
                        <a:solidFill>
                          <a:srgbClr val="000000"/>
                        </a:solidFill>
                        <a:latin typeface="Calibri"/>
                      </a:endParaRPr>
                    </a:p>
                  </a:txBody>
                  <a:tcPr marL="8016" marR="8016" marT="8016" marB="0" anchor="ctr">
                    <a:lnL>
                      <a:noFill/>
                    </a:lnL>
                    <a:lnR w="6350" cap="flat" cmpd="sng" algn="ctr">
                      <a:solidFill>
                        <a:srgbClr val="000000"/>
                      </a:solidFill>
                      <a:prstDash val="dot"/>
                      <a:round/>
                      <a:headEnd type="none" w="med" len="med"/>
                      <a:tailEnd type="none" w="med" len="med"/>
                    </a:lnR>
                    <a:lnT>
                      <a:noFill/>
                    </a:lnT>
                    <a:lnB w="6350" cap="flat" cmpd="sng" algn="ctr">
                      <a:solidFill>
                        <a:srgbClr val="000000"/>
                      </a:solidFill>
                      <a:prstDash val="dot"/>
                      <a:round/>
                      <a:headEnd type="none" w="med" len="med"/>
                      <a:tailEnd type="none" w="med" len="med"/>
                    </a:lnB>
                  </a:tcPr>
                </a:tc>
              </a:tr>
              <a:tr h="149918">
                <a:tc>
                  <a:txBody>
                    <a:bodyPr/>
                    <a:lstStyle/>
                    <a:p>
                      <a:pPr algn="l" fontAlgn="ctr"/>
                      <a:endParaRPr lang="de-DE" sz="1000" b="0" i="0" u="none" strike="noStrike" dirty="0">
                        <a:solidFill>
                          <a:srgbClr val="000000"/>
                        </a:solidFill>
                        <a:latin typeface="Calibri"/>
                      </a:endParaRPr>
                    </a:p>
                  </a:txBody>
                  <a:tcPr marL="8016" marR="8016" marT="8016" marB="0" anchor="ctr">
                    <a:lnL>
                      <a:noFill/>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a:noFill/>
                    </a:lnB>
                  </a:tcPr>
                </a:tc>
                <a:tc>
                  <a:txBody>
                    <a:bodyPr/>
                    <a:lstStyle/>
                    <a:p>
                      <a:pPr algn="l" fontAlgn="b"/>
                      <a:r>
                        <a:rPr lang="de-DE" sz="800" b="0" i="0" u="none" strike="noStrike" dirty="0">
                          <a:solidFill>
                            <a:srgbClr val="000000"/>
                          </a:solidFill>
                          <a:latin typeface="Calibri"/>
                        </a:rPr>
                        <a:t> </a:t>
                      </a:r>
                    </a:p>
                  </a:txBody>
                  <a:tcPr marL="8016" marR="8016" marT="8016" marB="0" anchor="b">
                    <a:lnL w="6350" cap="flat" cmpd="sng" algn="ctr">
                      <a:solidFill>
                        <a:srgbClr val="000000"/>
                      </a:solidFill>
                      <a:prstDash val="solid"/>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a:noFill/>
                    </a:lnB>
                  </a:tcPr>
                </a:tc>
                <a:tc>
                  <a:txBody>
                    <a:bodyPr/>
                    <a:lstStyle/>
                    <a:p>
                      <a:pPr algn="l" fontAlgn="b"/>
                      <a:r>
                        <a:rPr lang="de-DE" sz="800" b="0" i="0" u="none" strike="noStrike" dirty="0">
                          <a:solidFill>
                            <a:srgbClr val="000000"/>
                          </a:solidFill>
                          <a:latin typeface="Calibri"/>
                        </a:rPr>
                        <a:t> </a:t>
                      </a:r>
                    </a:p>
                  </a:txBody>
                  <a:tcPr marL="8016" marR="8016" marT="8016" marB="0" anchor="b">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a:noFill/>
                    </a:lnB>
                  </a:tcPr>
                </a:tc>
                <a:tc>
                  <a:txBody>
                    <a:bodyPr/>
                    <a:lstStyle/>
                    <a:p>
                      <a:pPr algn="l" fontAlgn="b"/>
                      <a:r>
                        <a:rPr lang="de-DE" sz="800" b="0" i="0" u="none" strike="noStrike" dirty="0">
                          <a:solidFill>
                            <a:srgbClr val="000000"/>
                          </a:solidFill>
                          <a:latin typeface="Calibri"/>
                        </a:rPr>
                        <a:t> </a:t>
                      </a:r>
                    </a:p>
                  </a:txBody>
                  <a:tcPr marL="8016" marR="8016" marT="8016" marB="0" anchor="b">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a:noFill/>
                    </a:lnB>
                  </a:tcPr>
                </a:tc>
                <a:tc>
                  <a:txBody>
                    <a:bodyPr/>
                    <a:lstStyle/>
                    <a:p>
                      <a:pPr algn="l" fontAlgn="b"/>
                      <a:r>
                        <a:rPr lang="de-DE" sz="800" b="0" i="0" u="none" strike="noStrike" dirty="0">
                          <a:solidFill>
                            <a:srgbClr val="000000"/>
                          </a:solidFill>
                          <a:latin typeface="Calibri"/>
                        </a:rPr>
                        <a:t> </a:t>
                      </a:r>
                    </a:p>
                  </a:txBody>
                  <a:tcPr marL="8016" marR="8016" marT="8016" marB="0" anchor="b">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a:noFill/>
                    </a:lnB>
                  </a:tcPr>
                </a:tc>
                <a:tc>
                  <a:txBody>
                    <a:bodyPr/>
                    <a:lstStyle/>
                    <a:p>
                      <a:pPr algn="l" fontAlgn="b"/>
                      <a:endParaRPr lang="de-DE" sz="800" b="0" i="0" u="none" strike="noStrike" dirty="0">
                        <a:solidFill>
                          <a:srgbClr val="000000"/>
                        </a:solidFill>
                        <a:latin typeface="Calibri"/>
                      </a:endParaRPr>
                    </a:p>
                  </a:txBody>
                  <a:tcPr marL="8016" marR="8016" marT="8016" marB="0" anchor="b">
                    <a:lnL w="6350" cap="flat" cmpd="sng" algn="ctr">
                      <a:solidFill>
                        <a:srgbClr val="000000"/>
                      </a:solidFill>
                      <a:prstDash val="dot"/>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a:noFill/>
                    </a:lnB>
                  </a:tcPr>
                </a:tc>
                <a:tc>
                  <a:txBody>
                    <a:bodyPr/>
                    <a:lstStyle/>
                    <a:p>
                      <a:pPr algn="l" fontAlgn="b"/>
                      <a:r>
                        <a:rPr lang="de-DE" sz="800" b="0" i="0" u="none" strike="noStrike" dirty="0">
                          <a:solidFill>
                            <a:srgbClr val="000000"/>
                          </a:solidFill>
                          <a:latin typeface="Calibri"/>
                        </a:rPr>
                        <a:t> </a:t>
                      </a:r>
                    </a:p>
                  </a:txBody>
                  <a:tcPr marL="8016" marR="8016" marT="8016" marB="0" anchor="b">
                    <a:lnL w="6350" cap="flat" cmpd="sng" algn="ctr">
                      <a:solidFill>
                        <a:srgbClr val="000000"/>
                      </a:solidFill>
                      <a:prstDash val="solid"/>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a:noFill/>
                    </a:lnB>
                  </a:tcPr>
                </a:tc>
                <a:tc>
                  <a:txBody>
                    <a:bodyPr/>
                    <a:lstStyle/>
                    <a:p>
                      <a:pPr algn="l" fontAlgn="b"/>
                      <a:r>
                        <a:rPr lang="de-DE" sz="800" b="0" i="0" u="none" strike="noStrike" dirty="0">
                          <a:solidFill>
                            <a:srgbClr val="000000"/>
                          </a:solidFill>
                          <a:latin typeface="Calibri"/>
                        </a:rPr>
                        <a:t> </a:t>
                      </a:r>
                    </a:p>
                  </a:txBody>
                  <a:tcPr marL="8016" marR="8016" marT="8016" marB="0" anchor="b">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a:noFill/>
                    </a:lnB>
                  </a:tcPr>
                </a:tc>
                <a:tc>
                  <a:txBody>
                    <a:bodyPr/>
                    <a:lstStyle/>
                    <a:p>
                      <a:pPr algn="l" fontAlgn="b"/>
                      <a:r>
                        <a:rPr lang="de-DE" sz="800" b="0" i="0" u="none" strike="noStrike" dirty="0">
                          <a:solidFill>
                            <a:srgbClr val="000000"/>
                          </a:solidFill>
                          <a:latin typeface="Calibri"/>
                        </a:rPr>
                        <a:t> </a:t>
                      </a:r>
                    </a:p>
                  </a:txBody>
                  <a:tcPr marL="8016" marR="8016" marT="8016" marB="0" anchor="b">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a:noFill/>
                    </a:lnB>
                  </a:tcPr>
                </a:tc>
                <a:tc>
                  <a:txBody>
                    <a:bodyPr/>
                    <a:lstStyle/>
                    <a:p>
                      <a:pPr algn="l" fontAlgn="b"/>
                      <a:r>
                        <a:rPr lang="de-DE" sz="800" b="0" i="0" u="none" strike="noStrike" dirty="0">
                          <a:solidFill>
                            <a:srgbClr val="000000"/>
                          </a:solidFill>
                          <a:latin typeface="Calibri"/>
                        </a:rPr>
                        <a:t> </a:t>
                      </a:r>
                    </a:p>
                  </a:txBody>
                  <a:tcPr marL="8016" marR="8016" marT="8016" marB="0" anchor="b">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a:noFill/>
                    </a:lnB>
                  </a:tcPr>
                </a:tc>
                <a:tc>
                  <a:txBody>
                    <a:bodyPr/>
                    <a:lstStyle/>
                    <a:p>
                      <a:pPr algn="l" fontAlgn="b"/>
                      <a:endParaRPr lang="de-DE" sz="800" b="0" i="0" u="none" strike="noStrike" dirty="0">
                        <a:solidFill>
                          <a:srgbClr val="000000"/>
                        </a:solidFill>
                        <a:latin typeface="Calibri"/>
                      </a:endParaRPr>
                    </a:p>
                  </a:txBody>
                  <a:tcPr marL="8016" marR="8016" marT="8016" marB="0" anchor="b">
                    <a:lnL w="6350" cap="flat" cmpd="sng" algn="ctr">
                      <a:solidFill>
                        <a:srgbClr val="000000"/>
                      </a:solidFill>
                      <a:prstDash val="dot"/>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a:noFill/>
                    </a:lnB>
                  </a:tcPr>
                </a:tc>
                <a:tc>
                  <a:txBody>
                    <a:bodyPr/>
                    <a:lstStyle/>
                    <a:p>
                      <a:pPr algn="l" fontAlgn="b"/>
                      <a:r>
                        <a:rPr lang="de-DE" sz="800" b="0" i="0" u="none" strike="noStrike" dirty="0">
                          <a:solidFill>
                            <a:srgbClr val="000000"/>
                          </a:solidFill>
                          <a:latin typeface="Calibri"/>
                        </a:rPr>
                        <a:t> </a:t>
                      </a:r>
                    </a:p>
                  </a:txBody>
                  <a:tcPr marL="8016" marR="8016" marT="8016" marB="0" anchor="b">
                    <a:lnL w="6350" cap="flat" cmpd="sng" algn="ctr">
                      <a:solidFill>
                        <a:srgbClr val="000000"/>
                      </a:solidFill>
                      <a:prstDash val="solid"/>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a:noFill/>
                    </a:lnB>
                  </a:tcPr>
                </a:tc>
                <a:tc>
                  <a:txBody>
                    <a:bodyPr/>
                    <a:lstStyle/>
                    <a:p>
                      <a:pPr algn="l" fontAlgn="b"/>
                      <a:r>
                        <a:rPr lang="de-DE" sz="800" b="0" i="0" u="none" strike="noStrike" dirty="0">
                          <a:solidFill>
                            <a:srgbClr val="000000"/>
                          </a:solidFill>
                          <a:latin typeface="Calibri"/>
                        </a:rPr>
                        <a:t> </a:t>
                      </a:r>
                    </a:p>
                  </a:txBody>
                  <a:tcPr marL="8016" marR="8016" marT="8016" marB="0" anchor="b">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a:noFill/>
                    </a:lnB>
                  </a:tcPr>
                </a:tc>
                <a:tc>
                  <a:txBody>
                    <a:bodyPr/>
                    <a:lstStyle/>
                    <a:p>
                      <a:pPr algn="l" fontAlgn="b"/>
                      <a:r>
                        <a:rPr lang="de-DE" sz="800" b="0" i="0" u="none" strike="noStrike" dirty="0">
                          <a:solidFill>
                            <a:srgbClr val="000000"/>
                          </a:solidFill>
                          <a:latin typeface="Calibri"/>
                        </a:rPr>
                        <a:t> </a:t>
                      </a:r>
                    </a:p>
                  </a:txBody>
                  <a:tcPr marL="8016" marR="8016" marT="8016" marB="0" anchor="b">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a:noFill/>
                    </a:lnB>
                  </a:tcPr>
                </a:tc>
                <a:tc>
                  <a:txBody>
                    <a:bodyPr/>
                    <a:lstStyle/>
                    <a:p>
                      <a:pPr algn="l" fontAlgn="b"/>
                      <a:r>
                        <a:rPr lang="de-DE" sz="800" b="0" i="0" u="none" strike="noStrike" dirty="0">
                          <a:solidFill>
                            <a:srgbClr val="000000"/>
                          </a:solidFill>
                          <a:latin typeface="Calibri"/>
                        </a:rPr>
                        <a:t> </a:t>
                      </a:r>
                    </a:p>
                  </a:txBody>
                  <a:tcPr marL="8016" marR="8016" marT="8016" marB="0" anchor="b">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a:noFill/>
                    </a:lnB>
                  </a:tcPr>
                </a:tc>
                <a:tc>
                  <a:txBody>
                    <a:bodyPr/>
                    <a:lstStyle/>
                    <a:p>
                      <a:pPr algn="l" fontAlgn="b"/>
                      <a:endParaRPr lang="de-DE" sz="800" b="0" i="0" u="none" strike="noStrike" dirty="0">
                        <a:solidFill>
                          <a:srgbClr val="000000"/>
                        </a:solidFill>
                        <a:latin typeface="Calibri"/>
                      </a:endParaRPr>
                    </a:p>
                  </a:txBody>
                  <a:tcPr marL="8016" marR="8016" marT="8016" marB="0" anchor="b">
                    <a:lnL w="6350" cap="flat" cmpd="sng" algn="ctr">
                      <a:solidFill>
                        <a:srgbClr val="000000"/>
                      </a:solidFill>
                      <a:prstDash val="dot"/>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a:noFill/>
                    </a:lnB>
                  </a:tcPr>
                </a:tc>
                <a:tc>
                  <a:txBody>
                    <a:bodyPr/>
                    <a:lstStyle/>
                    <a:p>
                      <a:pPr algn="l" fontAlgn="b"/>
                      <a:r>
                        <a:rPr lang="de-DE" sz="800" b="0" i="0" u="none" strike="noStrike" dirty="0">
                          <a:solidFill>
                            <a:srgbClr val="000000"/>
                          </a:solidFill>
                          <a:latin typeface="Calibri"/>
                        </a:rPr>
                        <a:t> </a:t>
                      </a:r>
                    </a:p>
                  </a:txBody>
                  <a:tcPr marL="8016" marR="8016" marT="8016" marB="0" anchor="b">
                    <a:lnL w="6350" cap="flat" cmpd="sng" algn="ctr">
                      <a:solidFill>
                        <a:srgbClr val="000000"/>
                      </a:solidFill>
                      <a:prstDash val="solid"/>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a:noFill/>
                    </a:lnB>
                  </a:tcPr>
                </a:tc>
                <a:tc>
                  <a:txBody>
                    <a:bodyPr/>
                    <a:lstStyle/>
                    <a:p>
                      <a:pPr algn="l" fontAlgn="b"/>
                      <a:r>
                        <a:rPr lang="de-DE" sz="800" b="0" i="0" u="none" strike="noStrike" dirty="0">
                          <a:solidFill>
                            <a:srgbClr val="000000"/>
                          </a:solidFill>
                          <a:latin typeface="Calibri"/>
                        </a:rPr>
                        <a:t> </a:t>
                      </a:r>
                    </a:p>
                  </a:txBody>
                  <a:tcPr marL="8016" marR="8016" marT="8016" marB="0" anchor="b">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a:noFill/>
                    </a:lnB>
                  </a:tcPr>
                </a:tc>
                <a:tc>
                  <a:txBody>
                    <a:bodyPr/>
                    <a:lstStyle/>
                    <a:p>
                      <a:pPr algn="l" fontAlgn="b"/>
                      <a:r>
                        <a:rPr lang="de-DE" sz="800" b="0" i="0" u="none" strike="noStrike" dirty="0">
                          <a:solidFill>
                            <a:srgbClr val="000000"/>
                          </a:solidFill>
                          <a:latin typeface="Calibri"/>
                        </a:rPr>
                        <a:t> </a:t>
                      </a:r>
                    </a:p>
                  </a:txBody>
                  <a:tcPr marL="8016" marR="8016" marT="8016" marB="0" anchor="b">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a:noFill/>
                    </a:lnB>
                  </a:tcPr>
                </a:tc>
                <a:tc>
                  <a:txBody>
                    <a:bodyPr/>
                    <a:lstStyle/>
                    <a:p>
                      <a:pPr algn="l" fontAlgn="b"/>
                      <a:r>
                        <a:rPr lang="de-DE" sz="800" b="0" i="0" u="none" strike="noStrike" dirty="0">
                          <a:solidFill>
                            <a:srgbClr val="000000"/>
                          </a:solidFill>
                          <a:latin typeface="Calibri"/>
                        </a:rPr>
                        <a:t> </a:t>
                      </a:r>
                    </a:p>
                  </a:txBody>
                  <a:tcPr marL="8016" marR="8016" marT="8016" marB="0" anchor="b">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a:noFill/>
                    </a:lnB>
                  </a:tcPr>
                </a:tc>
                <a:tc>
                  <a:txBody>
                    <a:bodyPr/>
                    <a:lstStyle/>
                    <a:p>
                      <a:pPr algn="l" fontAlgn="b"/>
                      <a:endParaRPr lang="de-DE" sz="800" b="0" i="0" u="none" strike="noStrike" dirty="0">
                        <a:solidFill>
                          <a:srgbClr val="000000"/>
                        </a:solidFill>
                        <a:latin typeface="Calibri"/>
                      </a:endParaRPr>
                    </a:p>
                  </a:txBody>
                  <a:tcPr marL="8016" marR="8016" marT="8016" marB="0" anchor="b">
                    <a:lnL w="6350" cap="flat" cmpd="sng" algn="ctr">
                      <a:solidFill>
                        <a:srgbClr val="000000"/>
                      </a:solidFill>
                      <a:prstDash val="dot"/>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a:noFill/>
                    </a:lnB>
                  </a:tcPr>
                </a:tc>
                <a:tc>
                  <a:txBody>
                    <a:bodyPr/>
                    <a:lstStyle/>
                    <a:p>
                      <a:pPr algn="l" fontAlgn="b"/>
                      <a:r>
                        <a:rPr lang="de-DE" sz="800" b="0" i="0" u="none" strike="noStrike" dirty="0">
                          <a:solidFill>
                            <a:srgbClr val="000000"/>
                          </a:solidFill>
                          <a:latin typeface="Calibri"/>
                        </a:rPr>
                        <a:t> </a:t>
                      </a:r>
                    </a:p>
                  </a:txBody>
                  <a:tcPr marL="8016" marR="8016" marT="8016" marB="0" anchor="b">
                    <a:lnL w="6350" cap="flat" cmpd="sng" algn="ctr">
                      <a:solidFill>
                        <a:srgbClr val="000000"/>
                      </a:solidFill>
                      <a:prstDash val="solid"/>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a:noFill/>
                    </a:lnB>
                  </a:tcPr>
                </a:tc>
                <a:tc>
                  <a:txBody>
                    <a:bodyPr/>
                    <a:lstStyle/>
                    <a:p>
                      <a:pPr algn="l" fontAlgn="b"/>
                      <a:r>
                        <a:rPr lang="de-DE" sz="800" b="0" i="0" u="none" strike="noStrike" dirty="0">
                          <a:solidFill>
                            <a:srgbClr val="000000"/>
                          </a:solidFill>
                          <a:latin typeface="Calibri"/>
                        </a:rPr>
                        <a:t> </a:t>
                      </a:r>
                    </a:p>
                  </a:txBody>
                  <a:tcPr marL="8016" marR="8016" marT="8016" marB="0" anchor="b">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a:noFill/>
                    </a:lnB>
                  </a:tcPr>
                </a:tc>
                <a:tc>
                  <a:txBody>
                    <a:bodyPr/>
                    <a:lstStyle/>
                    <a:p>
                      <a:pPr algn="l" fontAlgn="b"/>
                      <a:r>
                        <a:rPr lang="de-DE" sz="800" b="0" i="0" u="none" strike="noStrike" dirty="0">
                          <a:solidFill>
                            <a:srgbClr val="000000"/>
                          </a:solidFill>
                          <a:latin typeface="Calibri"/>
                        </a:rPr>
                        <a:t> </a:t>
                      </a:r>
                    </a:p>
                  </a:txBody>
                  <a:tcPr marL="8016" marR="8016" marT="8016" marB="0" anchor="b">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a:noFill/>
                    </a:lnB>
                  </a:tcPr>
                </a:tc>
                <a:tc>
                  <a:txBody>
                    <a:bodyPr/>
                    <a:lstStyle/>
                    <a:p>
                      <a:pPr algn="l" fontAlgn="b"/>
                      <a:r>
                        <a:rPr lang="de-DE" sz="800" b="0" i="0" u="none" strike="noStrike" dirty="0">
                          <a:solidFill>
                            <a:srgbClr val="000000"/>
                          </a:solidFill>
                          <a:latin typeface="Calibri"/>
                        </a:rPr>
                        <a:t> </a:t>
                      </a:r>
                    </a:p>
                  </a:txBody>
                  <a:tcPr marL="8016" marR="8016" marT="8016" marB="0" anchor="b">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a:noFill/>
                    </a:lnB>
                  </a:tcPr>
                </a:tc>
                <a:tc>
                  <a:txBody>
                    <a:bodyPr/>
                    <a:lstStyle/>
                    <a:p>
                      <a:pPr algn="l" fontAlgn="b"/>
                      <a:endParaRPr lang="de-DE" sz="800" b="0" i="0" u="none" strike="noStrike" dirty="0">
                        <a:solidFill>
                          <a:srgbClr val="000000"/>
                        </a:solidFill>
                        <a:latin typeface="Calibri"/>
                      </a:endParaRPr>
                    </a:p>
                  </a:txBody>
                  <a:tcPr marL="8016" marR="8016" marT="8016" marB="0" anchor="b">
                    <a:lnL w="6350" cap="flat" cmpd="sng" algn="ctr">
                      <a:solidFill>
                        <a:srgbClr val="000000"/>
                      </a:solidFill>
                      <a:prstDash val="dot"/>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a:noFill/>
                    </a:lnB>
                  </a:tcPr>
                </a:tc>
                <a:tc>
                  <a:txBody>
                    <a:bodyPr/>
                    <a:lstStyle/>
                    <a:p>
                      <a:pPr algn="l" fontAlgn="b"/>
                      <a:r>
                        <a:rPr lang="de-DE" sz="800" b="0" i="0" u="none" strike="noStrike" dirty="0">
                          <a:solidFill>
                            <a:srgbClr val="000000"/>
                          </a:solidFill>
                          <a:latin typeface="Calibri"/>
                        </a:rPr>
                        <a:t> </a:t>
                      </a:r>
                    </a:p>
                  </a:txBody>
                  <a:tcPr marL="8016" marR="8016" marT="8016" marB="0" anchor="b">
                    <a:lnL w="6350" cap="flat" cmpd="sng" algn="ctr">
                      <a:solidFill>
                        <a:srgbClr val="000000"/>
                      </a:solidFill>
                      <a:prstDash val="solid"/>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a:noFill/>
                    </a:lnB>
                  </a:tcPr>
                </a:tc>
                <a:tc>
                  <a:txBody>
                    <a:bodyPr/>
                    <a:lstStyle/>
                    <a:p>
                      <a:pPr algn="l" fontAlgn="b"/>
                      <a:r>
                        <a:rPr lang="de-DE" sz="800" b="0" i="0" u="none" strike="noStrike" dirty="0">
                          <a:solidFill>
                            <a:srgbClr val="000000"/>
                          </a:solidFill>
                          <a:latin typeface="Calibri"/>
                        </a:rPr>
                        <a:t> </a:t>
                      </a:r>
                    </a:p>
                  </a:txBody>
                  <a:tcPr marL="8016" marR="8016" marT="8016" marB="0" anchor="b">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a:noFill/>
                    </a:lnB>
                  </a:tcPr>
                </a:tc>
                <a:tc>
                  <a:txBody>
                    <a:bodyPr/>
                    <a:lstStyle/>
                    <a:p>
                      <a:pPr algn="l" fontAlgn="b"/>
                      <a:r>
                        <a:rPr lang="de-DE" sz="800" b="0" i="0" u="none" strike="noStrike" dirty="0">
                          <a:solidFill>
                            <a:srgbClr val="000000"/>
                          </a:solidFill>
                          <a:latin typeface="Calibri"/>
                        </a:rPr>
                        <a:t> </a:t>
                      </a:r>
                    </a:p>
                  </a:txBody>
                  <a:tcPr marL="8016" marR="8016" marT="8016" marB="0" anchor="b">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a:noFill/>
                    </a:lnB>
                  </a:tcPr>
                </a:tc>
                <a:tc>
                  <a:txBody>
                    <a:bodyPr/>
                    <a:lstStyle/>
                    <a:p>
                      <a:pPr algn="l" fontAlgn="b"/>
                      <a:r>
                        <a:rPr lang="de-DE" sz="800" b="0" i="0" u="none" strike="noStrike" dirty="0">
                          <a:solidFill>
                            <a:srgbClr val="000000"/>
                          </a:solidFill>
                          <a:latin typeface="Calibri"/>
                        </a:rPr>
                        <a:t> </a:t>
                      </a:r>
                    </a:p>
                  </a:txBody>
                  <a:tcPr marL="8016" marR="8016" marT="8016" marB="0" anchor="b">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a:noFill/>
                    </a:lnB>
                  </a:tcPr>
                </a:tc>
                <a:tc>
                  <a:txBody>
                    <a:bodyPr/>
                    <a:lstStyle/>
                    <a:p>
                      <a:pPr algn="l" fontAlgn="b"/>
                      <a:r>
                        <a:rPr lang="de-DE" sz="800" b="0" i="0" u="none" strike="noStrike" dirty="0">
                          <a:solidFill>
                            <a:srgbClr val="000000"/>
                          </a:solidFill>
                          <a:latin typeface="Calibri"/>
                        </a:rPr>
                        <a:t> </a:t>
                      </a:r>
                    </a:p>
                  </a:txBody>
                  <a:tcPr marL="8016" marR="8016" marT="8016" marB="0" anchor="b">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a:noFill/>
                    </a:lnB>
                  </a:tcPr>
                </a:tc>
                <a:tc>
                  <a:txBody>
                    <a:bodyPr/>
                    <a:lstStyle/>
                    <a:p>
                      <a:pPr algn="l" fontAlgn="b"/>
                      <a:r>
                        <a:rPr lang="de-DE" sz="800" b="0" i="0" u="none" strike="noStrike" dirty="0">
                          <a:solidFill>
                            <a:srgbClr val="000000"/>
                          </a:solidFill>
                          <a:latin typeface="Calibri"/>
                        </a:rPr>
                        <a:t> </a:t>
                      </a:r>
                    </a:p>
                  </a:txBody>
                  <a:tcPr marL="8016" marR="8016" marT="8016" marB="0" anchor="b">
                    <a:lnL w="6350" cap="flat" cmpd="sng" algn="ctr">
                      <a:solidFill>
                        <a:srgbClr val="000000"/>
                      </a:solidFill>
                      <a:prstDash val="dot"/>
                      <a:round/>
                      <a:headEnd type="none" w="med" len="med"/>
                      <a:tailEnd type="none" w="med" len="med"/>
                    </a:lnL>
                    <a:lnR w="6350" cap="flat" cmpd="sng" algn="ctr">
                      <a:solidFill>
                        <a:srgbClr val="000000"/>
                      </a:solidFill>
                      <a:prstDash val="solid"/>
                      <a:round/>
                      <a:headEnd type="none" w="med" len="med"/>
                      <a:tailEnd type="none" w="med" len="med"/>
                    </a:lnR>
                    <a:lnT>
                      <a:noFill/>
                    </a:lnT>
                    <a:lnB>
                      <a:noFill/>
                    </a:lnB>
                  </a:tcPr>
                </a:tc>
                <a:tc>
                  <a:txBody>
                    <a:bodyPr/>
                    <a:lstStyle/>
                    <a:p>
                      <a:pPr algn="l" fontAlgn="b"/>
                      <a:endParaRPr lang="de-DE" sz="800" b="0" i="0" u="none" strike="noStrike" dirty="0">
                        <a:solidFill>
                          <a:srgbClr val="000000"/>
                        </a:solidFill>
                        <a:latin typeface="Calibri"/>
                      </a:endParaRPr>
                    </a:p>
                  </a:txBody>
                  <a:tcPr marL="8016" marR="8016" marT="8016" marB="0" anchor="b">
                    <a:lnL w="6350" cap="flat" cmpd="sng" algn="ctr">
                      <a:solidFill>
                        <a:srgbClr val="000000"/>
                      </a:solidFill>
                      <a:prstDash val="solid"/>
                      <a:round/>
                      <a:headEnd type="none" w="med" len="med"/>
                      <a:tailEnd type="none" w="med" len="med"/>
                    </a:lnL>
                    <a:lnR>
                      <a:noFill/>
                    </a:lnR>
                    <a:lnT w="6350" cap="flat" cmpd="sng" algn="ctr">
                      <a:solidFill>
                        <a:srgbClr val="000000"/>
                      </a:solidFill>
                      <a:prstDash val="dot"/>
                      <a:round/>
                      <a:headEnd type="none" w="med" len="med"/>
                      <a:tailEnd type="none" w="med" len="med"/>
                    </a:lnT>
                    <a:lnB>
                      <a:noFill/>
                    </a:lnB>
                  </a:tcPr>
                </a:tc>
                <a:tc>
                  <a:txBody>
                    <a:bodyPr/>
                    <a:lstStyle/>
                    <a:p>
                      <a:pPr algn="l" fontAlgn="ctr"/>
                      <a:r>
                        <a:rPr lang="de-DE" sz="800" b="0" i="0" u="none" strike="noStrike" dirty="0">
                          <a:solidFill>
                            <a:srgbClr val="000000"/>
                          </a:solidFill>
                          <a:latin typeface="Calibri"/>
                        </a:rPr>
                        <a:t> </a:t>
                      </a:r>
                    </a:p>
                  </a:txBody>
                  <a:tcPr marL="8016" marR="8016" marT="8016" marB="0" anchor="ctr">
                    <a:lnL>
                      <a:noFill/>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a:noFill/>
                    </a:lnB>
                  </a:tcPr>
                </a:tc>
                <a:tc>
                  <a:txBody>
                    <a:bodyPr/>
                    <a:lstStyle/>
                    <a:p>
                      <a:pPr algn="l" fontAlgn="ctr"/>
                      <a:endParaRPr lang="de-DE" sz="800" b="0" i="0" u="none" strike="noStrike" dirty="0">
                        <a:solidFill>
                          <a:srgbClr val="000000"/>
                        </a:solidFill>
                        <a:latin typeface="Calibri"/>
                      </a:endParaRPr>
                    </a:p>
                  </a:txBody>
                  <a:tcPr marL="8016" marR="8016" marT="8016" marB="0" anchor="ctr">
                    <a:lnL w="6350" cap="flat" cmpd="sng" algn="ctr">
                      <a:solidFill>
                        <a:srgbClr val="000000"/>
                      </a:solidFill>
                      <a:prstDash val="solid"/>
                      <a:round/>
                      <a:headEnd type="none" w="med" len="med"/>
                      <a:tailEnd type="none" w="med" len="med"/>
                    </a:lnL>
                    <a:lnR>
                      <a:noFill/>
                    </a:lnR>
                    <a:lnT w="6350" cap="flat" cmpd="sng" algn="ctr">
                      <a:solidFill>
                        <a:srgbClr val="000000"/>
                      </a:solidFill>
                      <a:prstDash val="dot"/>
                      <a:round/>
                      <a:headEnd type="none" w="med" len="med"/>
                      <a:tailEnd type="none" w="med" len="med"/>
                    </a:lnT>
                    <a:lnB>
                      <a:noFill/>
                    </a:lnB>
                  </a:tcPr>
                </a:tc>
                <a:tc>
                  <a:txBody>
                    <a:bodyPr/>
                    <a:lstStyle/>
                    <a:p>
                      <a:pPr algn="l" fontAlgn="ctr"/>
                      <a:r>
                        <a:rPr lang="de-DE" sz="800" b="0" i="0" u="none" strike="noStrike" dirty="0">
                          <a:solidFill>
                            <a:srgbClr val="000000"/>
                          </a:solidFill>
                          <a:latin typeface="Calibri"/>
                        </a:rPr>
                        <a:t> </a:t>
                      </a:r>
                    </a:p>
                  </a:txBody>
                  <a:tcPr marL="8016" marR="8016" marT="8016" marB="0" anchor="ctr">
                    <a:lnL>
                      <a:noFill/>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a:noFill/>
                    </a:lnB>
                  </a:tcPr>
                </a:tc>
              </a:tr>
              <a:tr h="187545">
                <a:tc>
                  <a:txBody>
                    <a:bodyPr/>
                    <a:lstStyle/>
                    <a:p>
                      <a:pPr algn="l" fontAlgn="ctr"/>
                      <a:r>
                        <a:rPr lang="ru-RU" sz="1000" b="0" i="0" u="none" strike="noStrike" dirty="0" smtClean="0">
                          <a:solidFill>
                            <a:srgbClr val="000000"/>
                          </a:solidFill>
                          <a:latin typeface="Calibri"/>
                        </a:rPr>
                        <a:t>Швеция</a:t>
                      </a:r>
                      <a:endParaRPr lang="de-DE" sz="1000" b="0" i="0" u="none" strike="noStrike" dirty="0">
                        <a:solidFill>
                          <a:srgbClr val="000000"/>
                        </a:solidFill>
                        <a:latin typeface="Calibri"/>
                      </a:endParaRPr>
                    </a:p>
                  </a:txBody>
                  <a:tcPr marL="8016" marR="8016" marT="8016" marB="0" anchor="ctr">
                    <a:lnL>
                      <a:noFill/>
                    </a:lnL>
                    <a:lnR w="6350" cap="flat" cmpd="sng" algn="ctr">
                      <a:solidFill>
                        <a:srgbClr val="000000"/>
                      </a:solidFill>
                      <a:prstDash val="solid"/>
                      <a:round/>
                      <a:headEnd type="none" w="med" len="med"/>
                      <a:tailEnd type="none" w="med" len="med"/>
                    </a:lnR>
                    <a:lnT>
                      <a:noFill/>
                    </a:lnT>
                    <a:lnB w="6350" cap="flat" cmpd="sng" algn="ctr">
                      <a:solidFill>
                        <a:srgbClr val="000000"/>
                      </a:solidFill>
                      <a:prstDash val="dot"/>
                      <a:round/>
                      <a:headEnd type="none" w="med" len="med"/>
                      <a:tailEnd type="none" w="med" len="med"/>
                    </a:lnB>
                  </a:tcPr>
                </a:tc>
                <a:tc>
                  <a:txBody>
                    <a:bodyPr/>
                    <a:lstStyle/>
                    <a:p>
                      <a:pPr algn="l" fontAlgn="b"/>
                      <a:r>
                        <a:rPr lang="de-DE" sz="800" b="0" i="0" u="none" strike="noStrike" dirty="0">
                          <a:solidFill>
                            <a:srgbClr val="000000"/>
                          </a:solidFill>
                          <a:latin typeface="Calibri"/>
                        </a:rPr>
                        <a:t> </a:t>
                      </a:r>
                    </a:p>
                  </a:txBody>
                  <a:tcPr marL="8016" marR="8016" marT="8016" marB="0" anchor="b">
                    <a:lnL w="6350" cap="flat" cmpd="sng" algn="ctr">
                      <a:solidFill>
                        <a:srgbClr val="000000"/>
                      </a:solidFill>
                      <a:prstDash val="solid"/>
                      <a:round/>
                      <a:headEnd type="none" w="med" len="med"/>
                      <a:tailEnd type="none" w="med" len="med"/>
                    </a:lnL>
                    <a:lnR w="6350" cap="flat" cmpd="sng" algn="ctr">
                      <a:solidFill>
                        <a:srgbClr val="000000"/>
                      </a:solidFill>
                      <a:prstDash val="dot"/>
                      <a:round/>
                      <a:headEnd type="none" w="med" len="med"/>
                      <a:tailEnd type="none" w="med" len="med"/>
                    </a:lnR>
                    <a:lnT>
                      <a:noFill/>
                    </a:lnT>
                    <a:lnB w="6350" cap="flat" cmpd="sng" algn="ctr">
                      <a:solidFill>
                        <a:srgbClr val="000000"/>
                      </a:solidFill>
                      <a:prstDash val="dot"/>
                      <a:round/>
                      <a:headEnd type="none" w="med" len="med"/>
                      <a:tailEnd type="none" w="med" len="med"/>
                    </a:lnB>
                  </a:tcPr>
                </a:tc>
                <a:tc>
                  <a:txBody>
                    <a:bodyPr/>
                    <a:lstStyle/>
                    <a:p>
                      <a:pPr algn="l" fontAlgn="b"/>
                      <a:r>
                        <a:rPr lang="de-DE" sz="800" b="0" i="0" u="none" strike="noStrike" dirty="0">
                          <a:solidFill>
                            <a:srgbClr val="000000"/>
                          </a:solidFill>
                          <a:latin typeface="Calibri"/>
                        </a:rPr>
                        <a:t> </a:t>
                      </a:r>
                    </a:p>
                  </a:txBody>
                  <a:tcPr marL="8016" marR="8016" marT="8016" marB="0" anchor="b">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a:noFill/>
                    </a:lnT>
                    <a:lnB w="6350" cap="flat" cmpd="sng" algn="ctr">
                      <a:solidFill>
                        <a:srgbClr val="000000"/>
                      </a:solidFill>
                      <a:prstDash val="dot"/>
                      <a:round/>
                      <a:headEnd type="none" w="med" len="med"/>
                      <a:tailEnd type="none" w="med" len="med"/>
                    </a:lnB>
                  </a:tcPr>
                </a:tc>
                <a:tc>
                  <a:txBody>
                    <a:bodyPr/>
                    <a:lstStyle/>
                    <a:p>
                      <a:pPr algn="l" fontAlgn="b"/>
                      <a:r>
                        <a:rPr lang="de-DE" sz="800" b="0" i="0" u="none" strike="noStrike" dirty="0">
                          <a:solidFill>
                            <a:srgbClr val="000000"/>
                          </a:solidFill>
                          <a:latin typeface="Calibri"/>
                        </a:rPr>
                        <a:t> </a:t>
                      </a:r>
                    </a:p>
                  </a:txBody>
                  <a:tcPr marL="8016" marR="8016" marT="8016" marB="0" anchor="b">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a:noFill/>
                    </a:lnT>
                    <a:lnB w="6350" cap="flat" cmpd="sng" algn="ctr">
                      <a:solidFill>
                        <a:srgbClr val="000000"/>
                      </a:solidFill>
                      <a:prstDash val="dot"/>
                      <a:round/>
                      <a:headEnd type="none" w="med" len="med"/>
                      <a:tailEnd type="none" w="med" len="med"/>
                    </a:lnB>
                  </a:tcPr>
                </a:tc>
                <a:tc>
                  <a:txBody>
                    <a:bodyPr/>
                    <a:lstStyle/>
                    <a:p>
                      <a:pPr algn="l" fontAlgn="b"/>
                      <a:r>
                        <a:rPr lang="de-DE" sz="800" b="0" i="0" u="none" strike="noStrike" dirty="0">
                          <a:solidFill>
                            <a:srgbClr val="000000"/>
                          </a:solidFill>
                          <a:latin typeface="Calibri"/>
                        </a:rPr>
                        <a:t> </a:t>
                      </a:r>
                    </a:p>
                  </a:txBody>
                  <a:tcPr marL="8016" marR="8016" marT="8016" marB="0" anchor="b">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a:noFill/>
                    </a:lnT>
                    <a:lnB w="6350" cap="flat" cmpd="sng" algn="ctr">
                      <a:solidFill>
                        <a:srgbClr val="000000"/>
                      </a:solidFill>
                      <a:prstDash val="dot"/>
                      <a:round/>
                      <a:headEnd type="none" w="med" len="med"/>
                      <a:tailEnd type="none" w="med" len="med"/>
                    </a:lnB>
                  </a:tcPr>
                </a:tc>
                <a:tc>
                  <a:txBody>
                    <a:bodyPr/>
                    <a:lstStyle/>
                    <a:p>
                      <a:pPr algn="l" fontAlgn="b"/>
                      <a:r>
                        <a:rPr lang="de-DE" sz="800" b="0" i="0" u="none" strike="noStrike" dirty="0">
                          <a:solidFill>
                            <a:srgbClr val="000000"/>
                          </a:solidFill>
                          <a:latin typeface="Calibri"/>
                        </a:rPr>
                        <a:t> </a:t>
                      </a:r>
                    </a:p>
                  </a:txBody>
                  <a:tcPr marL="8016" marR="8016" marT="8016" marB="0" anchor="b">
                    <a:lnL w="6350" cap="flat" cmpd="sng" algn="ctr">
                      <a:solidFill>
                        <a:srgbClr val="000000"/>
                      </a:solidFill>
                      <a:prstDash val="dot"/>
                      <a:round/>
                      <a:headEnd type="none" w="med" len="med"/>
                      <a:tailEnd type="none" w="med" len="med"/>
                    </a:lnL>
                    <a:lnR w="6350" cap="flat" cmpd="sng" algn="ctr">
                      <a:solidFill>
                        <a:srgbClr val="000000"/>
                      </a:solidFill>
                      <a:prstDash val="solid"/>
                      <a:round/>
                      <a:headEnd type="none" w="med" len="med"/>
                      <a:tailEnd type="none" w="med" len="med"/>
                    </a:lnR>
                    <a:lnT>
                      <a:noFill/>
                    </a:lnT>
                    <a:lnB w="6350" cap="flat" cmpd="sng" algn="ctr">
                      <a:solidFill>
                        <a:srgbClr val="000000"/>
                      </a:solidFill>
                      <a:prstDash val="dot"/>
                      <a:round/>
                      <a:headEnd type="none" w="med" len="med"/>
                      <a:tailEnd type="none" w="med" len="med"/>
                    </a:lnB>
                  </a:tcPr>
                </a:tc>
                <a:tc>
                  <a:txBody>
                    <a:bodyPr/>
                    <a:lstStyle/>
                    <a:p>
                      <a:pPr algn="l" fontAlgn="b"/>
                      <a:r>
                        <a:rPr lang="de-DE" sz="800" b="0" i="0" u="none" strike="noStrike" dirty="0">
                          <a:solidFill>
                            <a:srgbClr val="000000"/>
                          </a:solidFill>
                          <a:latin typeface="Calibri"/>
                        </a:rPr>
                        <a:t> </a:t>
                      </a:r>
                    </a:p>
                  </a:txBody>
                  <a:tcPr marL="8016" marR="8016" marT="8016" marB="0" anchor="b">
                    <a:lnL w="6350" cap="flat" cmpd="sng" algn="ctr">
                      <a:solidFill>
                        <a:srgbClr val="000000"/>
                      </a:solidFill>
                      <a:prstDash val="solid"/>
                      <a:round/>
                      <a:headEnd type="none" w="med" len="med"/>
                      <a:tailEnd type="none" w="med" len="med"/>
                    </a:lnL>
                    <a:lnR w="6350" cap="flat" cmpd="sng" algn="ctr">
                      <a:solidFill>
                        <a:srgbClr val="000000"/>
                      </a:solidFill>
                      <a:prstDash val="dot"/>
                      <a:round/>
                      <a:headEnd type="none" w="med" len="med"/>
                      <a:tailEnd type="none" w="med" len="med"/>
                    </a:lnR>
                    <a:lnT>
                      <a:noFill/>
                    </a:lnT>
                    <a:lnB w="6350" cap="flat" cmpd="sng" algn="ctr">
                      <a:solidFill>
                        <a:srgbClr val="000000"/>
                      </a:solidFill>
                      <a:prstDash val="dot"/>
                      <a:round/>
                      <a:headEnd type="none" w="med" len="med"/>
                      <a:tailEnd type="none" w="med" len="med"/>
                    </a:lnB>
                  </a:tcPr>
                </a:tc>
                <a:tc>
                  <a:txBody>
                    <a:bodyPr/>
                    <a:lstStyle/>
                    <a:p>
                      <a:pPr algn="l" fontAlgn="b"/>
                      <a:r>
                        <a:rPr lang="de-DE" sz="800" b="0" i="0" u="none" strike="noStrike" dirty="0">
                          <a:solidFill>
                            <a:srgbClr val="000000"/>
                          </a:solidFill>
                          <a:latin typeface="Calibri"/>
                        </a:rPr>
                        <a:t> </a:t>
                      </a:r>
                    </a:p>
                  </a:txBody>
                  <a:tcPr marL="8016" marR="8016" marT="8016" marB="0" anchor="b">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a:noFill/>
                    </a:lnT>
                    <a:lnB w="6350" cap="flat" cmpd="sng" algn="ctr">
                      <a:solidFill>
                        <a:srgbClr val="000000"/>
                      </a:solidFill>
                      <a:prstDash val="dot"/>
                      <a:round/>
                      <a:headEnd type="none" w="med" len="med"/>
                      <a:tailEnd type="none" w="med" len="med"/>
                    </a:lnB>
                  </a:tcPr>
                </a:tc>
                <a:tc>
                  <a:txBody>
                    <a:bodyPr/>
                    <a:lstStyle/>
                    <a:p>
                      <a:pPr algn="l" fontAlgn="b"/>
                      <a:r>
                        <a:rPr lang="de-DE" sz="800" b="0" i="0" u="none" strike="noStrike" dirty="0">
                          <a:solidFill>
                            <a:srgbClr val="000000"/>
                          </a:solidFill>
                          <a:latin typeface="Calibri"/>
                        </a:rPr>
                        <a:t> </a:t>
                      </a:r>
                    </a:p>
                  </a:txBody>
                  <a:tcPr marL="8016" marR="8016" marT="8016" marB="0" anchor="b">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a:noFill/>
                    </a:lnT>
                    <a:lnB w="6350" cap="flat" cmpd="sng" algn="ctr">
                      <a:solidFill>
                        <a:srgbClr val="000000"/>
                      </a:solidFill>
                      <a:prstDash val="dot"/>
                      <a:round/>
                      <a:headEnd type="none" w="med" len="med"/>
                      <a:tailEnd type="none" w="med" len="med"/>
                    </a:lnB>
                  </a:tcPr>
                </a:tc>
                <a:tc>
                  <a:txBody>
                    <a:bodyPr/>
                    <a:lstStyle/>
                    <a:p>
                      <a:pPr algn="l" fontAlgn="b"/>
                      <a:r>
                        <a:rPr lang="de-DE" sz="800" b="0" i="0" u="none" strike="noStrike" dirty="0">
                          <a:solidFill>
                            <a:srgbClr val="000000"/>
                          </a:solidFill>
                          <a:latin typeface="Calibri"/>
                        </a:rPr>
                        <a:t> </a:t>
                      </a:r>
                    </a:p>
                  </a:txBody>
                  <a:tcPr marL="8016" marR="8016" marT="8016" marB="0" anchor="b">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a:noFill/>
                    </a:lnT>
                    <a:lnB w="6350" cap="flat" cmpd="sng" algn="ctr">
                      <a:solidFill>
                        <a:srgbClr val="000000"/>
                      </a:solidFill>
                      <a:prstDash val="dot"/>
                      <a:round/>
                      <a:headEnd type="none" w="med" len="med"/>
                      <a:tailEnd type="none" w="med" len="med"/>
                    </a:lnB>
                  </a:tcPr>
                </a:tc>
                <a:tc>
                  <a:txBody>
                    <a:bodyPr/>
                    <a:lstStyle/>
                    <a:p>
                      <a:pPr algn="l" fontAlgn="b"/>
                      <a:r>
                        <a:rPr lang="de-DE" sz="800" b="0" i="0" u="none" strike="noStrike" dirty="0">
                          <a:solidFill>
                            <a:srgbClr val="000000"/>
                          </a:solidFill>
                          <a:latin typeface="Calibri"/>
                        </a:rPr>
                        <a:t> </a:t>
                      </a:r>
                    </a:p>
                  </a:txBody>
                  <a:tcPr marL="8016" marR="8016" marT="8016" marB="0" anchor="b">
                    <a:lnL w="6350" cap="flat" cmpd="sng" algn="ctr">
                      <a:solidFill>
                        <a:srgbClr val="000000"/>
                      </a:solidFill>
                      <a:prstDash val="dot"/>
                      <a:round/>
                      <a:headEnd type="none" w="med" len="med"/>
                      <a:tailEnd type="none" w="med" len="med"/>
                    </a:lnL>
                    <a:lnR w="6350" cap="flat" cmpd="sng" algn="ctr">
                      <a:solidFill>
                        <a:srgbClr val="000000"/>
                      </a:solidFill>
                      <a:prstDash val="solid"/>
                      <a:round/>
                      <a:headEnd type="none" w="med" len="med"/>
                      <a:tailEnd type="none" w="med" len="med"/>
                    </a:lnR>
                    <a:lnT>
                      <a:noFill/>
                    </a:lnT>
                    <a:lnB w="6350" cap="flat" cmpd="sng" algn="ctr">
                      <a:solidFill>
                        <a:srgbClr val="000000"/>
                      </a:solidFill>
                      <a:prstDash val="dot"/>
                      <a:round/>
                      <a:headEnd type="none" w="med" len="med"/>
                      <a:tailEnd type="none" w="med" len="med"/>
                    </a:lnB>
                  </a:tcPr>
                </a:tc>
                <a:tc>
                  <a:txBody>
                    <a:bodyPr/>
                    <a:lstStyle/>
                    <a:p>
                      <a:pPr algn="l" fontAlgn="b"/>
                      <a:r>
                        <a:rPr lang="de-DE" sz="800" b="0" i="0" u="none" strike="noStrike" dirty="0">
                          <a:solidFill>
                            <a:srgbClr val="000000"/>
                          </a:solidFill>
                          <a:latin typeface="Calibri"/>
                        </a:rPr>
                        <a:t> </a:t>
                      </a:r>
                    </a:p>
                  </a:txBody>
                  <a:tcPr marL="8016" marR="8016" marT="8016" marB="0" anchor="b">
                    <a:lnL w="6350" cap="flat" cmpd="sng" algn="ctr">
                      <a:solidFill>
                        <a:srgbClr val="000000"/>
                      </a:solidFill>
                      <a:prstDash val="solid"/>
                      <a:round/>
                      <a:headEnd type="none" w="med" len="med"/>
                      <a:tailEnd type="none" w="med" len="med"/>
                    </a:lnL>
                    <a:lnR w="6350" cap="flat" cmpd="sng" algn="ctr">
                      <a:solidFill>
                        <a:srgbClr val="000000"/>
                      </a:solidFill>
                      <a:prstDash val="dot"/>
                      <a:round/>
                      <a:headEnd type="none" w="med" len="med"/>
                      <a:tailEnd type="none" w="med" len="med"/>
                    </a:lnR>
                    <a:lnT>
                      <a:noFill/>
                    </a:lnT>
                    <a:lnB w="6350" cap="flat" cmpd="sng" algn="ctr">
                      <a:solidFill>
                        <a:srgbClr val="000000"/>
                      </a:solidFill>
                      <a:prstDash val="dot"/>
                      <a:round/>
                      <a:headEnd type="none" w="med" len="med"/>
                      <a:tailEnd type="none" w="med" len="med"/>
                    </a:lnB>
                  </a:tcPr>
                </a:tc>
                <a:tc>
                  <a:txBody>
                    <a:bodyPr/>
                    <a:lstStyle/>
                    <a:p>
                      <a:pPr algn="l" fontAlgn="b"/>
                      <a:r>
                        <a:rPr lang="de-DE" sz="800" b="0" i="0" u="none" strike="noStrike" dirty="0">
                          <a:solidFill>
                            <a:srgbClr val="000000"/>
                          </a:solidFill>
                          <a:latin typeface="Calibri"/>
                        </a:rPr>
                        <a:t> </a:t>
                      </a:r>
                    </a:p>
                  </a:txBody>
                  <a:tcPr marL="8016" marR="8016" marT="8016" marB="0" anchor="b">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a:noFill/>
                    </a:lnT>
                    <a:lnB w="6350" cap="flat" cmpd="sng" algn="ctr">
                      <a:solidFill>
                        <a:srgbClr val="000000"/>
                      </a:solidFill>
                      <a:prstDash val="dot"/>
                      <a:round/>
                      <a:headEnd type="none" w="med" len="med"/>
                      <a:tailEnd type="none" w="med" len="med"/>
                    </a:lnB>
                  </a:tcPr>
                </a:tc>
                <a:tc>
                  <a:txBody>
                    <a:bodyPr/>
                    <a:lstStyle/>
                    <a:p>
                      <a:pPr algn="l" fontAlgn="b"/>
                      <a:r>
                        <a:rPr lang="de-DE" sz="800" b="0" i="0" u="none" strike="noStrike" dirty="0">
                          <a:solidFill>
                            <a:srgbClr val="000000"/>
                          </a:solidFill>
                          <a:latin typeface="Calibri"/>
                        </a:rPr>
                        <a:t> </a:t>
                      </a:r>
                    </a:p>
                  </a:txBody>
                  <a:tcPr marL="8016" marR="8016" marT="8016" marB="0" anchor="b">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a:noFill/>
                    </a:lnT>
                    <a:lnB w="6350" cap="flat" cmpd="sng" algn="ctr">
                      <a:solidFill>
                        <a:srgbClr val="000000"/>
                      </a:solidFill>
                      <a:prstDash val="dot"/>
                      <a:round/>
                      <a:headEnd type="none" w="med" len="med"/>
                      <a:tailEnd type="none" w="med" len="med"/>
                    </a:lnB>
                  </a:tcPr>
                </a:tc>
                <a:tc>
                  <a:txBody>
                    <a:bodyPr/>
                    <a:lstStyle/>
                    <a:p>
                      <a:pPr algn="l" fontAlgn="b"/>
                      <a:r>
                        <a:rPr lang="de-DE" sz="800" b="0" i="0" u="none" strike="noStrike" dirty="0">
                          <a:solidFill>
                            <a:srgbClr val="000000"/>
                          </a:solidFill>
                          <a:latin typeface="Calibri"/>
                        </a:rPr>
                        <a:t> </a:t>
                      </a:r>
                    </a:p>
                  </a:txBody>
                  <a:tcPr marL="8016" marR="8016" marT="8016" marB="0" anchor="b">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a:noFill/>
                    </a:lnT>
                    <a:lnB w="6350" cap="flat" cmpd="sng" algn="ctr">
                      <a:solidFill>
                        <a:srgbClr val="000000"/>
                      </a:solidFill>
                      <a:prstDash val="dot"/>
                      <a:round/>
                      <a:headEnd type="none" w="med" len="med"/>
                      <a:tailEnd type="none" w="med" len="med"/>
                    </a:lnB>
                  </a:tcPr>
                </a:tc>
                <a:tc>
                  <a:txBody>
                    <a:bodyPr/>
                    <a:lstStyle/>
                    <a:p>
                      <a:pPr algn="l" fontAlgn="b"/>
                      <a:r>
                        <a:rPr lang="de-DE" sz="800" b="0" i="0" u="none" strike="noStrike" dirty="0">
                          <a:solidFill>
                            <a:srgbClr val="000000"/>
                          </a:solidFill>
                          <a:latin typeface="Calibri"/>
                        </a:rPr>
                        <a:t> </a:t>
                      </a:r>
                    </a:p>
                  </a:txBody>
                  <a:tcPr marL="8016" marR="8016" marT="8016" marB="0" anchor="b">
                    <a:lnL w="6350" cap="flat" cmpd="sng" algn="ctr">
                      <a:solidFill>
                        <a:srgbClr val="000000"/>
                      </a:solidFill>
                      <a:prstDash val="dot"/>
                      <a:round/>
                      <a:headEnd type="none" w="med" len="med"/>
                      <a:tailEnd type="none" w="med" len="med"/>
                    </a:lnL>
                    <a:lnR>
                      <a:noFill/>
                    </a:lnR>
                    <a:lnT>
                      <a:noFill/>
                    </a:lnT>
                    <a:lnB w="6350" cap="flat" cmpd="sng" algn="ctr">
                      <a:solidFill>
                        <a:srgbClr val="000000"/>
                      </a:solidFill>
                      <a:prstDash val="dot"/>
                      <a:round/>
                      <a:headEnd type="none" w="med" len="med"/>
                      <a:tailEnd type="none" w="med" len="med"/>
                    </a:lnB>
                  </a:tcPr>
                </a:tc>
                <a:tc>
                  <a:txBody>
                    <a:bodyPr/>
                    <a:lstStyle/>
                    <a:p>
                      <a:pPr algn="l" fontAlgn="b"/>
                      <a:r>
                        <a:rPr lang="de-DE" sz="800" b="0" i="0" u="none" strike="noStrike" dirty="0">
                          <a:solidFill>
                            <a:srgbClr val="000000"/>
                          </a:solidFill>
                          <a:latin typeface="Calibri"/>
                        </a:rPr>
                        <a:t> </a:t>
                      </a:r>
                    </a:p>
                  </a:txBody>
                  <a:tcPr marL="8016" marR="8016" marT="8016" marB="0" anchor="b">
                    <a:lnL>
                      <a:noFill/>
                    </a:lnL>
                    <a:lnR w="6350" cap="flat" cmpd="sng" algn="ctr">
                      <a:solidFill>
                        <a:srgbClr val="000000"/>
                      </a:solidFill>
                      <a:prstDash val="dot"/>
                      <a:round/>
                      <a:headEnd type="none" w="med" len="med"/>
                      <a:tailEnd type="none" w="med" len="med"/>
                    </a:lnR>
                    <a:lnT>
                      <a:noFill/>
                    </a:lnT>
                    <a:lnB w="6350" cap="flat" cmpd="sng" algn="ctr">
                      <a:solidFill>
                        <a:srgbClr val="000000"/>
                      </a:solidFill>
                      <a:prstDash val="dot"/>
                      <a:round/>
                      <a:headEnd type="none" w="med" len="med"/>
                      <a:tailEnd type="none" w="med" len="med"/>
                    </a:lnB>
                    <a:pattFill prst="pct75">
                      <a:fgClr>
                        <a:srgbClr val="000000"/>
                      </a:fgClr>
                      <a:bgClr>
                        <a:srgbClr val="FFFFFF"/>
                      </a:bgClr>
                    </a:pattFill>
                  </a:tcPr>
                </a:tc>
                <a:tc>
                  <a:txBody>
                    <a:bodyPr/>
                    <a:lstStyle/>
                    <a:p>
                      <a:pPr algn="l" fontAlgn="b"/>
                      <a:r>
                        <a:rPr lang="de-DE" sz="800" b="0" i="0" u="none" strike="noStrike" dirty="0">
                          <a:solidFill>
                            <a:srgbClr val="000000"/>
                          </a:solidFill>
                          <a:latin typeface="Calibri"/>
                        </a:rPr>
                        <a:t> </a:t>
                      </a:r>
                    </a:p>
                  </a:txBody>
                  <a:tcPr marL="8016" marR="8016" marT="8016" marB="0" anchor="b">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a:noFill/>
                    </a:lnT>
                    <a:lnB w="6350" cap="flat" cmpd="sng" algn="ctr">
                      <a:solidFill>
                        <a:srgbClr val="000000"/>
                      </a:solidFill>
                      <a:prstDash val="dot"/>
                      <a:round/>
                      <a:headEnd type="none" w="med" len="med"/>
                      <a:tailEnd type="none" w="med" len="med"/>
                    </a:lnB>
                    <a:pattFill prst="pct75">
                      <a:fgClr>
                        <a:srgbClr val="000000"/>
                      </a:fgClr>
                      <a:bgClr>
                        <a:srgbClr val="FFFFFF"/>
                      </a:bgClr>
                    </a:pattFill>
                  </a:tcPr>
                </a:tc>
                <a:tc>
                  <a:txBody>
                    <a:bodyPr/>
                    <a:lstStyle/>
                    <a:p>
                      <a:pPr algn="l" fontAlgn="b"/>
                      <a:r>
                        <a:rPr lang="de-DE" sz="800" b="0" i="0" u="none" strike="noStrike" dirty="0">
                          <a:solidFill>
                            <a:srgbClr val="000000"/>
                          </a:solidFill>
                          <a:latin typeface="Calibri"/>
                        </a:rPr>
                        <a:t> </a:t>
                      </a:r>
                    </a:p>
                  </a:txBody>
                  <a:tcPr marL="8016" marR="8016" marT="8016" marB="0" anchor="b">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a:noFill/>
                    </a:lnT>
                    <a:lnB w="6350" cap="flat" cmpd="sng" algn="ctr">
                      <a:solidFill>
                        <a:srgbClr val="000000"/>
                      </a:solidFill>
                      <a:prstDash val="dot"/>
                      <a:round/>
                      <a:headEnd type="none" w="med" len="med"/>
                      <a:tailEnd type="none" w="med" len="med"/>
                    </a:lnB>
                    <a:pattFill prst="pct75">
                      <a:fgClr>
                        <a:srgbClr val="000000"/>
                      </a:fgClr>
                      <a:bgClr>
                        <a:srgbClr val="FFFFFF"/>
                      </a:bgClr>
                    </a:pattFill>
                  </a:tcPr>
                </a:tc>
                <a:tc>
                  <a:txBody>
                    <a:bodyPr/>
                    <a:lstStyle/>
                    <a:p>
                      <a:pPr algn="l" fontAlgn="b"/>
                      <a:r>
                        <a:rPr lang="de-DE" sz="800" b="0" i="0" u="none" strike="noStrike" dirty="0">
                          <a:solidFill>
                            <a:srgbClr val="000000"/>
                          </a:solidFill>
                          <a:latin typeface="Calibri"/>
                        </a:rPr>
                        <a:t> </a:t>
                      </a:r>
                    </a:p>
                  </a:txBody>
                  <a:tcPr marL="8016" marR="8016" marT="8016" marB="0" anchor="b">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a:noFill/>
                    </a:lnT>
                    <a:lnB w="6350" cap="flat" cmpd="sng" algn="ctr">
                      <a:solidFill>
                        <a:srgbClr val="000000"/>
                      </a:solidFill>
                      <a:prstDash val="dot"/>
                      <a:round/>
                      <a:headEnd type="none" w="med" len="med"/>
                      <a:tailEnd type="none" w="med" len="med"/>
                    </a:lnB>
                    <a:pattFill prst="pct75">
                      <a:fgClr>
                        <a:srgbClr val="000000"/>
                      </a:fgClr>
                      <a:bgClr>
                        <a:srgbClr val="FFFFFF"/>
                      </a:bgClr>
                    </a:pattFill>
                  </a:tcPr>
                </a:tc>
                <a:tc>
                  <a:txBody>
                    <a:bodyPr/>
                    <a:lstStyle/>
                    <a:p>
                      <a:pPr algn="l" fontAlgn="b"/>
                      <a:r>
                        <a:rPr lang="de-DE" sz="800" b="0" i="0" u="none" strike="noStrike" dirty="0">
                          <a:solidFill>
                            <a:srgbClr val="000000"/>
                          </a:solidFill>
                          <a:latin typeface="Calibri"/>
                        </a:rPr>
                        <a:t> </a:t>
                      </a:r>
                    </a:p>
                  </a:txBody>
                  <a:tcPr marL="8016" marR="8016" marT="8016" marB="0" anchor="b">
                    <a:lnL w="6350" cap="flat" cmpd="sng" algn="ctr">
                      <a:solidFill>
                        <a:srgbClr val="000000"/>
                      </a:solidFill>
                      <a:prstDash val="dot"/>
                      <a:round/>
                      <a:headEnd type="none" w="med" len="med"/>
                      <a:tailEnd type="none" w="med" len="med"/>
                    </a:lnL>
                    <a:lnR>
                      <a:noFill/>
                    </a:lnR>
                    <a:lnT>
                      <a:noFill/>
                    </a:lnT>
                    <a:lnB w="6350" cap="flat" cmpd="sng" algn="ctr">
                      <a:solidFill>
                        <a:srgbClr val="000000"/>
                      </a:solidFill>
                      <a:prstDash val="dot"/>
                      <a:round/>
                      <a:headEnd type="none" w="med" len="med"/>
                      <a:tailEnd type="none" w="med" len="med"/>
                    </a:lnB>
                    <a:pattFill prst="pct75">
                      <a:fgClr>
                        <a:srgbClr val="000000"/>
                      </a:fgClr>
                      <a:bgClr>
                        <a:srgbClr val="FFFFFF"/>
                      </a:bgClr>
                    </a:pattFill>
                  </a:tcPr>
                </a:tc>
                <a:tc>
                  <a:txBody>
                    <a:bodyPr/>
                    <a:lstStyle/>
                    <a:p>
                      <a:pPr algn="l" fontAlgn="b"/>
                      <a:r>
                        <a:rPr lang="de-DE" sz="800" b="0" i="0" u="none" strike="noStrike" dirty="0">
                          <a:solidFill>
                            <a:srgbClr val="000000"/>
                          </a:solidFill>
                          <a:latin typeface="Calibri"/>
                        </a:rPr>
                        <a:t> </a:t>
                      </a:r>
                    </a:p>
                  </a:txBody>
                  <a:tcPr marL="8016" marR="8016" marT="8016" marB="0" anchor="b">
                    <a:lnL>
                      <a:noFill/>
                    </a:lnL>
                    <a:lnR w="6350" cap="flat" cmpd="sng" algn="ctr">
                      <a:solidFill>
                        <a:srgbClr val="000000"/>
                      </a:solidFill>
                      <a:prstDash val="dot"/>
                      <a:round/>
                      <a:headEnd type="none" w="med" len="med"/>
                      <a:tailEnd type="none" w="med" len="med"/>
                    </a:lnR>
                    <a:lnT>
                      <a:noFill/>
                    </a:lnT>
                    <a:lnB w="6350" cap="flat" cmpd="sng" algn="ctr">
                      <a:solidFill>
                        <a:srgbClr val="000000"/>
                      </a:solidFill>
                      <a:prstDash val="dot"/>
                      <a:round/>
                      <a:headEnd type="none" w="med" len="med"/>
                      <a:tailEnd type="none" w="med" len="med"/>
                    </a:lnB>
                    <a:pattFill prst="pct75">
                      <a:fgClr>
                        <a:srgbClr val="000000"/>
                      </a:fgClr>
                      <a:bgClr>
                        <a:srgbClr val="FFFFFF"/>
                      </a:bgClr>
                    </a:pattFill>
                  </a:tcPr>
                </a:tc>
                <a:tc>
                  <a:txBody>
                    <a:bodyPr/>
                    <a:lstStyle/>
                    <a:p>
                      <a:pPr algn="l" fontAlgn="b"/>
                      <a:r>
                        <a:rPr lang="de-DE" sz="800" b="0" i="0" u="none" strike="noStrike" dirty="0">
                          <a:solidFill>
                            <a:srgbClr val="000000"/>
                          </a:solidFill>
                          <a:latin typeface="Calibri"/>
                        </a:rPr>
                        <a:t> </a:t>
                      </a:r>
                    </a:p>
                  </a:txBody>
                  <a:tcPr marL="8016" marR="8016" marT="8016" marB="0" anchor="b">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a:noFill/>
                    </a:lnT>
                    <a:lnB w="6350" cap="flat" cmpd="sng" algn="ctr">
                      <a:solidFill>
                        <a:srgbClr val="000000"/>
                      </a:solidFill>
                      <a:prstDash val="dot"/>
                      <a:round/>
                      <a:headEnd type="none" w="med" len="med"/>
                      <a:tailEnd type="none" w="med" len="med"/>
                    </a:lnB>
                    <a:pattFill prst="pct75">
                      <a:fgClr>
                        <a:srgbClr val="000000"/>
                      </a:fgClr>
                      <a:bgClr>
                        <a:srgbClr val="FFFFFF"/>
                      </a:bgClr>
                    </a:pattFill>
                  </a:tcPr>
                </a:tc>
                <a:tc>
                  <a:txBody>
                    <a:bodyPr/>
                    <a:lstStyle/>
                    <a:p>
                      <a:pPr algn="l" fontAlgn="b"/>
                      <a:r>
                        <a:rPr lang="de-DE" sz="800" b="0" i="0" u="none" strike="noStrike" dirty="0">
                          <a:solidFill>
                            <a:srgbClr val="000000"/>
                          </a:solidFill>
                          <a:latin typeface="Calibri"/>
                        </a:rPr>
                        <a:t> </a:t>
                      </a:r>
                    </a:p>
                  </a:txBody>
                  <a:tcPr marL="8016" marR="8016" marT="8016" marB="0" anchor="b">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a:noFill/>
                    </a:lnT>
                    <a:lnB w="6350" cap="flat" cmpd="sng" algn="ctr">
                      <a:solidFill>
                        <a:srgbClr val="000000"/>
                      </a:solidFill>
                      <a:prstDash val="dot"/>
                      <a:round/>
                      <a:headEnd type="none" w="med" len="med"/>
                      <a:tailEnd type="none" w="med" len="med"/>
                    </a:lnB>
                    <a:pattFill prst="pct75">
                      <a:fgClr>
                        <a:srgbClr val="000000"/>
                      </a:fgClr>
                      <a:bgClr>
                        <a:srgbClr val="FFFFFF"/>
                      </a:bgClr>
                    </a:pattFill>
                  </a:tcPr>
                </a:tc>
                <a:tc>
                  <a:txBody>
                    <a:bodyPr/>
                    <a:lstStyle/>
                    <a:p>
                      <a:pPr algn="l" fontAlgn="b"/>
                      <a:r>
                        <a:rPr lang="de-DE" sz="800" b="0" i="0" u="none" strike="noStrike" dirty="0">
                          <a:solidFill>
                            <a:srgbClr val="000000"/>
                          </a:solidFill>
                          <a:latin typeface="Calibri"/>
                        </a:rPr>
                        <a:t> </a:t>
                      </a:r>
                    </a:p>
                  </a:txBody>
                  <a:tcPr marL="8016" marR="8016" marT="8016" marB="0" anchor="b">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a:noFill/>
                    </a:lnT>
                    <a:lnB w="6350" cap="flat" cmpd="sng" algn="ctr">
                      <a:solidFill>
                        <a:srgbClr val="000000"/>
                      </a:solidFill>
                      <a:prstDash val="dot"/>
                      <a:round/>
                      <a:headEnd type="none" w="med" len="med"/>
                      <a:tailEnd type="none" w="med" len="med"/>
                    </a:lnB>
                    <a:pattFill prst="pct75">
                      <a:fgClr>
                        <a:srgbClr val="000000"/>
                      </a:fgClr>
                      <a:bgClr>
                        <a:srgbClr val="FFFFFF"/>
                      </a:bgClr>
                    </a:pattFill>
                  </a:tcPr>
                </a:tc>
                <a:tc>
                  <a:txBody>
                    <a:bodyPr/>
                    <a:lstStyle/>
                    <a:p>
                      <a:pPr algn="l" fontAlgn="b"/>
                      <a:r>
                        <a:rPr lang="de-DE" sz="800" b="0" i="0" u="none" strike="noStrike" dirty="0">
                          <a:solidFill>
                            <a:srgbClr val="000000"/>
                          </a:solidFill>
                          <a:latin typeface="Calibri"/>
                        </a:rPr>
                        <a:t> </a:t>
                      </a:r>
                    </a:p>
                  </a:txBody>
                  <a:tcPr marL="8016" marR="8016" marT="8016" marB="0" anchor="b">
                    <a:lnL w="6350" cap="flat" cmpd="sng" algn="ctr">
                      <a:solidFill>
                        <a:srgbClr val="000000"/>
                      </a:solidFill>
                      <a:prstDash val="dot"/>
                      <a:round/>
                      <a:headEnd type="none" w="med" len="med"/>
                      <a:tailEnd type="none" w="med" len="med"/>
                    </a:lnL>
                    <a:lnR>
                      <a:noFill/>
                    </a:lnR>
                    <a:lnT>
                      <a:noFill/>
                    </a:lnT>
                    <a:lnB w="6350" cap="flat" cmpd="sng" algn="ctr">
                      <a:solidFill>
                        <a:srgbClr val="000000"/>
                      </a:solidFill>
                      <a:prstDash val="dot"/>
                      <a:round/>
                      <a:headEnd type="none" w="med" len="med"/>
                      <a:tailEnd type="none" w="med" len="med"/>
                    </a:lnB>
                    <a:pattFill prst="pct75">
                      <a:fgClr>
                        <a:srgbClr val="000000"/>
                      </a:fgClr>
                      <a:bgClr>
                        <a:srgbClr val="FFFFFF"/>
                      </a:bgClr>
                    </a:pattFill>
                  </a:tcPr>
                </a:tc>
                <a:tc>
                  <a:txBody>
                    <a:bodyPr/>
                    <a:lstStyle/>
                    <a:p>
                      <a:pPr algn="l" fontAlgn="b"/>
                      <a:r>
                        <a:rPr lang="de-DE" sz="800" b="0" i="0" u="none" strike="noStrike" dirty="0">
                          <a:solidFill>
                            <a:srgbClr val="000000"/>
                          </a:solidFill>
                          <a:latin typeface="Calibri"/>
                        </a:rPr>
                        <a:t> </a:t>
                      </a:r>
                    </a:p>
                  </a:txBody>
                  <a:tcPr marL="8016" marR="8016" marT="8016" marB="0" anchor="b">
                    <a:lnL>
                      <a:noFill/>
                    </a:lnL>
                    <a:lnR w="6350" cap="flat" cmpd="sng" algn="ctr">
                      <a:solidFill>
                        <a:srgbClr val="000000"/>
                      </a:solidFill>
                      <a:prstDash val="dot"/>
                      <a:round/>
                      <a:headEnd type="none" w="med" len="med"/>
                      <a:tailEnd type="none" w="med" len="med"/>
                    </a:lnR>
                    <a:lnT>
                      <a:noFill/>
                    </a:lnT>
                    <a:lnB w="6350" cap="flat" cmpd="sng" algn="ctr">
                      <a:solidFill>
                        <a:srgbClr val="000000"/>
                      </a:solidFill>
                      <a:prstDash val="dot"/>
                      <a:round/>
                      <a:headEnd type="none" w="med" len="med"/>
                      <a:tailEnd type="none" w="med" len="med"/>
                    </a:lnB>
                    <a:pattFill prst="pct75">
                      <a:fgClr>
                        <a:srgbClr val="000000"/>
                      </a:fgClr>
                      <a:bgClr>
                        <a:srgbClr val="FFFFFF"/>
                      </a:bgClr>
                    </a:pattFill>
                  </a:tcPr>
                </a:tc>
                <a:tc>
                  <a:txBody>
                    <a:bodyPr/>
                    <a:lstStyle/>
                    <a:p>
                      <a:pPr algn="l" fontAlgn="b"/>
                      <a:r>
                        <a:rPr lang="de-DE" sz="800" b="0" i="0" u="none" strike="noStrike" dirty="0">
                          <a:solidFill>
                            <a:srgbClr val="000000"/>
                          </a:solidFill>
                          <a:latin typeface="Calibri"/>
                        </a:rPr>
                        <a:t> </a:t>
                      </a:r>
                    </a:p>
                  </a:txBody>
                  <a:tcPr marL="8016" marR="8016" marT="8016" marB="0" anchor="b">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a:noFill/>
                    </a:lnT>
                    <a:lnB w="6350" cap="flat" cmpd="sng" algn="ctr">
                      <a:solidFill>
                        <a:srgbClr val="000000"/>
                      </a:solidFill>
                      <a:prstDash val="dot"/>
                      <a:round/>
                      <a:headEnd type="none" w="med" len="med"/>
                      <a:tailEnd type="none" w="med" len="med"/>
                    </a:lnB>
                    <a:pattFill prst="pct75">
                      <a:fgClr>
                        <a:srgbClr val="000000"/>
                      </a:fgClr>
                      <a:bgClr>
                        <a:srgbClr val="FFFFFF"/>
                      </a:bgClr>
                    </a:pattFill>
                  </a:tcPr>
                </a:tc>
                <a:tc>
                  <a:txBody>
                    <a:bodyPr/>
                    <a:lstStyle/>
                    <a:p>
                      <a:pPr algn="l" fontAlgn="b"/>
                      <a:r>
                        <a:rPr lang="de-DE" sz="800" b="0" i="0" u="none" strike="noStrike" dirty="0">
                          <a:solidFill>
                            <a:srgbClr val="000000"/>
                          </a:solidFill>
                          <a:latin typeface="Calibri"/>
                        </a:rPr>
                        <a:t> </a:t>
                      </a:r>
                    </a:p>
                  </a:txBody>
                  <a:tcPr marL="8016" marR="8016" marT="8016" marB="0" anchor="b">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a:noFill/>
                    </a:lnT>
                    <a:lnB w="6350" cap="flat" cmpd="sng" algn="ctr">
                      <a:solidFill>
                        <a:srgbClr val="000000"/>
                      </a:solidFill>
                      <a:prstDash val="dot"/>
                      <a:round/>
                      <a:headEnd type="none" w="med" len="med"/>
                      <a:tailEnd type="none" w="med" len="med"/>
                    </a:lnB>
                    <a:pattFill prst="pct75">
                      <a:fgClr>
                        <a:srgbClr val="000000"/>
                      </a:fgClr>
                      <a:bgClr>
                        <a:srgbClr val="FFFFFF"/>
                      </a:bgClr>
                    </a:pattFill>
                  </a:tcPr>
                </a:tc>
                <a:tc>
                  <a:txBody>
                    <a:bodyPr/>
                    <a:lstStyle/>
                    <a:p>
                      <a:pPr algn="l" fontAlgn="b"/>
                      <a:r>
                        <a:rPr lang="de-DE" sz="800" b="0" i="0" u="none" strike="noStrike" dirty="0">
                          <a:solidFill>
                            <a:srgbClr val="000000"/>
                          </a:solidFill>
                          <a:latin typeface="Calibri"/>
                        </a:rPr>
                        <a:t> </a:t>
                      </a:r>
                    </a:p>
                  </a:txBody>
                  <a:tcPr marL="8016" marR="8016" marT="8016" marB="0" anchor="b">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a:noFill/>
                    </a:lnT>
                    <a:lnB w="6350" cap="flat" cmpd="sng" algn="ctr">
                      <a:solidFill>
                        <a:srgbClr val="000000"/>
                      </a:solidFill>
                      <a:prstDash val="dot"/>
                      <a:round/>
                      <a:headEnd type="none" w="med" len="med"/>
                      <a:tailEnd type="none" w="med" len="med"/>
                    </a:lnB>
                    <a:pattFill prst="pct75">
                      <a:fgClr>
                        <a:srgbClr val="000000"/>
                      </a:fgClr>
                      <a:bgClr>
                        <a:srgbClr val="FFFFFF"/>
                      </a:bgClr>
                    </a:pattFill>
                  </a:tcPr>
                </a:tc>
                <a:tc>
                  <a:txBody>
                    <a:bodyPr/>
                    <a:lstStyle/>
                    <a:p>
                      <a:pPr algn="l" fontAlgn="b"/>
                      <a:r>
                        <a:rPr lang="de-DE" sz="800" b="0" i="0" u="none" strike="noStrike" dirty="0">
                          <a:solidFill>
                            <a:srgbClr val="000000"/>
                          </a:solidFill>
                          <a:latin typeface="Calibri"/>
                        </a:rPr>
                        <a:t> </a:t>
                      </a:r>
                    </a:p>
                  </a:txBody>
                  <a:tcPr marL="8016" marR="8016" marT="8016" marB="0" anchor="b">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a:noFill/>
                    </a:lnT>
                    <a:lnB w="6350" cap="flat" cmpd="sng" algn="ctr">
                      <a:solidFill>
                        <a:srgbClr val="000000"/>
                      </a:solidFill>
                      <a:prstDash val="dot"/>
                      <a:round/>
                      <a:headEnd type="none" w="med" len="med"/>
                      <a:tailEnd type="none" w="med" len="med"/>
                    </a:lnB>
                    <a:pattFill prst="pct75">
                      <a:fgClr>
                        <a:srgbClr val="000000"/>
                      </a:fgClr>
                      <a:bgClr>
                        <a:srgbClr val="FFFFFF"/>
                      </a:bgClr>
                    </a:pattFill>
                  </a:tcPr>
                </a:tc>
                <a:tc>
                  <a:txBody>
                    <a:bodyPr/>
                    <a:lstStyle/>
                    <a:p>
                      <a:pPr algn="l" fontAlgn="b"/>
                      <a:r>
                        <a:rPr lang="de-DE" sz="800" b="0" i="0" u="none" strike="noStrike" dirty="0">
                          <a:solidFill>
                            <a:srgbClr val="000000"/>
                          </a:solidFill>
                          <a:latin typeface="Calibri"/>
                        </a:rPr>
                        <a:t> </a:t>
                      </a:r>
                    </a:p>
                  </a:txBody>
                  <a:tcPr marL="8016" marR="8016" marT="8016" marB="0" anchor="b">
                    <a:lnL w="6350" cap="flat" cmpd="sng" algn="ctr">
                      <a:solidFill>
                        <a:srgbClr val="000000"/>
                      </a:solidFill>
                      <a:prstDash val="dot"/>
                      <a:round/>
                      <a:headEnd type="none" w="med" len="med"/>
                      <a:tailEnd type="none" w="med" len="med"/>
                    </a:lnL>
                    <a:lnR w="6350" cap="flat" cmpd="sng" algn="ctr">
                      <a:solidFill>
                        <a:srgbClr val="000000"/>
                      </a:solidFill>
                      <a:prstDash val="solid"/>
                      <a:round/>
                      <a:headEnd type="none" w="med" len="med"/>
                      <a:tailEnd type="none" w="med" len="med"/>
                    </a:lnR>
                    <a:lnT>
                      <a:noFill/>
                    </a:lnT>
                    <a:lnB>
                      <a:noFill/>
                    </a:lnB>
                    <a:pattFill prst="pct75">
                      <a:fgClr>
                        <a:srgbClr val="000000"/>
                      </a:fgClr>
                      <a:bgClr>
                        <a:srgbClr val="FFFFFF"/>
                      </a:bgClr>
                    </a:pattFill>
                  </a:tcPr>
                </a:tc>
                <a:tc>
                  <a:txBody>
                    <a:bodyPr/>
                    <a:lstStyle/>
                    <a:p>
                      <a:pPr algn="l" fontAlgn="b"/>
                      <a:r>
                        <a:rPr lang="de-DE" sz="800" b="0" i="0" u="none" strike="noStrike" dirty="0">
                          <a:solidFill>
                            <a:srgbClr val="000000"/>
                          </a:solidFill>
                          <a:latin typeface="Calibri"/>
                        </a:rPr>
                        <a:t> </a:t>
                      </a:r>
                    </a:p>
                  </a:txBody>
                  <a:tcPr marL="8016" marR="8016" marT="8016" marB="0" anchor="b">
                    <a:lnL w="6350" cap="flat" cmpd="sng" algn="ctr">
                      <a:solidFill>
                        <a:srgbClr val="000000"/>
                      </a:solidFill>
                      <a:prstDash val="solid"/>
                      <a:round/>
                      <a:headEnd type="none" w="med" len="med"/>
                      <a:tailEnd type="none" w="med" len="med"/>
                    </a:lnL>
                    <a:lnR>
                      <a:noFill/>
                    </a:lnR>
                    <a:lnT>
                      <a:noFill/>
                    </a:lnT>
                    <a:lnB w="6350" cap="flat" cmpd="sng" algn="ctr">
                      <a:solidFill>
                        <a:srgbClr val="000000"/>
                      </a:solidFill>
                      <a:prstDash val="dot"/>
                      <a:round/>
                      <a:headEnd type="none" w="med" len="med"/>
                      <a:tailEnd type="none" w="med" len="med"/>
                    </a:lnB>
                  </a:tcPr>
                </a:tc>
                <a:tc>
                  <a:txBody>
                    <a:bodyPr/>
                    <a:lstStyle/>
                    <a:p>
                      <a:pPr algn="l" fontAlgn="ctr"/>
                      <a:r>
                        <a:rPr lang="ru-RU" sz="800" b="0" i="0" u="none" strike="noStrike" dirty="0" smtClean="0">
                          <a:solidFill>
                            <a:srgbClr val="000000"/>
                          </a:solidFill>
                          <a:latin typeface="Calibri"/>
                        </a:rPr>
                        <a:t>Оплата</a:t>
                      </a:r>
                      <a:endParaRPr lang="de-DE" sz="800" b="0" i="0" u="none" strike="noStrike" dirty="0">
                        <a:solidFill>
                          <a:srgbClr val="000000"/>
                        </a:solidFill>
                        <a:latin typeface="Calibri"/>
                      </a:endParaRPr>
                    </a:p>
                  </a:txBody>
                  <a:tcPr marL="8016" marR="8016" marT="8016" marB="0" anchor="ctr">
                    <a:lnL>
                      <a:noFill/>
                    </a:lnL>
                    <a:lnR w="6350" cap="flat" cmpd="sng" algn="ctr">
                      <a:solidFill>
                        <a:srgbClr val="000000"/>
                      </a:solidFill>
                      <a:prstDash val="solid"/>
                      <a:round/>
                      <a:headEnd type="none" w="med" len="med"/>
                      <a:tailEnd type="none" w="med" len="med"/>
                    </a:lnR>
                    <a:lnT>
                      <a:noFill/>
                    </a:lnT>
                    <a:lnB w="6350" cap="flat" cmpd="sng" algn="ctr">
                      <a:solidFill>
                        <a:srgbClr val="000000"/>
                      </a:solidFill>
                      <a:prstDash val="dot"/>
                      <a:round/>
                      <a:headEnd type="none" w="med" len="med"/>
                      <a:tailEnd type="none" w="med" len="med"/>
                    </a:lnB>
                  </a:tcPr>
                </a:tc>
                <a:tc>
                  <a:txBody>
                    <a:bodyPr/>
                    <a:lstStyle/>
                    <a:p>
                      <a:pPr algn="l" fontAlgn="ctr"/>
                      <a:r>
                        <a:rPr lang="de-DE" sz="800" b="0" i="0" u="none" strike="noStrike" dirty="0">
                          <a:solidFill>
                            <a:srgbClr val="000000"/>
                          </a:solidFill>
                          <a:latin typeface="Calibri"/>
                        </a:rPr>
                        <a:t> </a:t>
                      </a:r>
                    </a:p>
                  </a:txBody>
                  <a:tcPr marL="8016" marR="8016" marT="8016" marB="0" anchor="ctr">
                    <a:lnL w="6350" cap="flat" cmpd="sng" algn="ctr">
                      <a:solidFill>
                        <a:srgbClr val="000000"/>
                      </a:solidFill>
                      <a:prstDash val="solid"/>
                      <a:round/>
                      <a:headEnd type="none" w="med" len="med"/>
                      <a:tailEnd type="none" w="med" len="med"/>
                    </a:lnL>
                    <a:lnR>
                      <a:noFill/>
                    </a:lnR>
                    <a:lnT>
                      <a:noFill/>
                    </a:lnT>
                    <a:lnB w="6350" cap="flat" cmpd="sng" algn="ctr">
                      <a:solidFill>
                        <a:srgbClr val="000000"/>
                      </a:solidFill>
                      <a:prstDash val="dot"/>
                      <a:round/>
                      <a:headEnd type="none" w="med" len="med"/>
                      <a:tailEnd type="none" w="med" len="med"/>
                    </a:lnB>
                  </a:tcPr>
                </a:tc>
                <a:tc>
                  <a:txBody>
                    <a:bodyPr/>
                    <a:lstStyle/>
                    <a:p>
                      <a:pPr algn="l" fontAlgn="ctr"/>
                      <a:r>
                        <a:rPr lang="ru-RU" sz="800" b="0" i="0" u="none" strike="noStrike" dirty="0" smtClean="0">
                          <a:solidFill>
                            <a:srgbClr val="000000"/>
                          </a:solidFill>
                          <a:latin typeface="+mn-lt"/>
                        </a:rPr>
                        <a:t>Измерение объема работы больницы</a:t>
                      </a:r>
                      <a:r>
                        <a:rPr lang="de-DE" sz="800" b="0" i="0" u="none" strike="noStrike" dirty="0" smtClean="0">
                          <a:solidFill>
                            <a:srgbClr val="000000"/>
                          </a:solidFill>
                          <a:latin typeface="Calibri"/>
                        </a:rPr>
                        <a:t>, </a:t>
                      </a:r>
                      <a:r>
                        <a:rPr lang="ru-RU" sz="800" b="0" i="0" u="none" strike="noStrike" dirty="0" smtClean="0">
                          <a:solidFill>
                            <a:srgbClr val="000000"/>
                          </a:solidFill>
                          <a:latin typeface="+mn-lt"/>
                        </a:rPr>
                        <a:t>сравнит. анализ</a:t>
                      </a:r>
                      <a:endParaRPr lang="de-DE" sz="800" b="0" i="0" u="none" strike="noStrike" dirty="0">
                        <a:solidFill>
                          <a:srgbClr val="000000"/>
                        </a:solidFill>
                        <a:latin typeface="Calibri"/>
                      </a:endParaRPr>
                    </a:p>
                  </a:txBody>
                  <a:tcPr marL="8016" marR="8016" marT="8016" marB="0" anchor="ctr">
                    <a:lnL>
                      <a:noFill/>
                    </a:lnL>
                    <a:lnR w="6350" cap="flat" cmpd="sng" algn="ctr">
                      <a:solidFill>
                        <a:srgbClr val="000000"/>
                      </a:solidFill>
                      <a:prstDash val="dot"/>
                      <a:round/>
                      <a:headEnd type="none" w="med" len="med"/>
                      <a:tailEnd type="none" w="med" len="med"/>
                    </a:lnR>
                    <a:lnT>
                      <a:noFill/>
                    </a:lnT>
                    <a:lnB w="6350" cap="flat" cmpd="sng" algn="ctr">
                      <a:solidFill>
                        <a:srgbClr val="000000"/>
                      </a:solidFill>
                      <a:prstDash val="dot"/>
                      <a:round/>
                      <a:headEnd type="none" w="med" len="med"/>
                      <a:tailEnd type="none" w="med" len="med"/>
                    </a:lnB>
                  </a:tcPr>
                </a:tc>
              </a:tr>
              <a:tr h="308656">
                <a:tc>
                  <a:txBody>
                    <a:bodyPr/>
                    <a:lstStyle/>
                    <a:p>
                      <a:pPr algn="ctr" fontAlgn="ctr"/>
                      <a:endParaRPr lang="de-DE" sz="800" b="1" i="0" u="none" strike="noStrike" dirty="0">
                        <a:solidFill>
                          <a:srgbClr val="000000"/>
                        </a:solidFill>
                        <a:latin typeface="Calibri"/>
                      </a:endParaRPr>
                    </a:p>
                  </a:txBody>
                  <a:tcPr marL="8016" marR="8016" marT="8016" marB="0" anchor="ctr">
                    <a:lnL>
                      <a:noFill/>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a:noFill/>
                    </a:lnB>
                  </a:tcPr>
                </a:tc>
                <a:tc>
                  <a:txBody>
                    <a:bodyPr/>
                    <a:lstStyle/>
                    <a:p>
                      <a:pPr algn="ctr" fontAlgn="ctr"/>
                      <a:r>
                        <a:rPr lang="de-DE" sz="800" b="0" i="0" u="none" strike="noStrike" dirty="0">
                          <a:solidFill>
                            <a:srgbClr val="000000"/>
                          </a:solidFill>
                          <a:latin typeface="Calibri"/>
                        </a:rPr>
                        <a:t>1980</a:t>
                      </a:r>
                    </a:p>
                  </a:txBody>
                  <a:tcPr marL="8016" marR="8016" marT="8016" marB="0" vert="vert270" anchor="ctr">
                    <a:lnL w="6350" cap="flat" cmpd="sng" algn="ctr">
                      <a:solidFill>
                        <a:srgbClr val="000000"/>
                      </a:solidFill>
                      <a:prstDash val="solid"/>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a:noFill/>
                    </a:lnB>
                  </a:tcPr>
                </a:tc>
                <a:tc>
                  <a:txBody>
                    <a:bodyPr/>
                    <a:lstStyle/>
                    <a:p>
                      <a:pPr algn="l" fontAlgn="b"/>
                      <a:r>
                        <a:rPr lang="de-DE" sz="800" b="0" i="0" u="none" strike="noStrike" dirty="0">
                          <a:solidFill>
                            <a:srgbClr val="000000"/>
                          </a:solidFill>
                          <a:latin typeface="Calibri"/>
                        </a:rPr>
                        <a:t> </a:t>
                      </a:r>
                    </a:p>
                  </a:txBody>
                  <a:tcPr marL="8016" marR="8016" marT="8016" marB="0" vert="vert270" anchor="b">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a:noFill/>
                    </a:lnB>
                  </a:tcPr>
                </a:tc>
                <a:tc>
                  <a:txBody>
                    <a:bodyPr/>
                    <a:lstStyle/>
                    <a:p>
                      <a:pPr algn="l" fontAlgn="b"/>
                      <a:r>
                        <a:rPr lang="de-DE" sz="800" b="0" i="0" u="none" strike="noStrike" dirty="0">
                          <a:solidFill>
                            <a:srgbClr val="000000"/>
                          </a:solidFill>
                          <a:latin typeface="Calibri"/>
                        </a:rPr>
                        <a:t> </a:t>
                      </a:r>
                    </a:p>
                  </a:txBody>
                  <a:tcPr marL="8016" marR="8016" marT="8016" marB="0" vert="vert270" anchor="b">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a:noFill/>
                    </a:lnB>
                  </a:tcPr>
                </a:tc>
                <a:tc>
                  <a:txBody>
                    <a:bodyPr/>
                    <a:lstStyle/>
                    <a:p>
                      <a:pPr algn="l" fontAlgn="b"/>
                      <a:r>
                        <a:rPr lang="de-DE" sz="800" b="0" i="0" u="none" strike="noStrike" dirty="0">
                          <a:solidFill>
                            <a:srgbClr val="000000"/>
                          </a:solidFill>
                          <a:latin typeface="Calibri"/>
                        </a:rPr>
                        <a:t> </a:t>
                      </a:r>
                    </a:p>
                  </a:txBody>
                  <a:tcPr marL="8016" marR="8016" marT="8016" marB="0" vert="vert270" anchor="b">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a:noFill/>
                    </a:lnB>
                  </a:tcPr>
                </a:tc>
                <a:tc>
                  <a:txBody>
                    <a:bodyPr/>
                    <a:lstStyle/>
                    <a:p>
                      <a:pPr algn="l" fontAlgn="b"/>
                      <a:endParaRPr lang="de-DE" sz="800" b="0" i="0" u="none" strike="noStrike" dirty="0">
                        <a:solidFill>
                          <a:srgbClr val="000000"/>
                        </a:solidFill>
                        <a:latin typeface="Calibri"/>
                      </a:endParaRPr>
                    </a:p>
                  </a:txBody>
                  <a:tcPr marL="8016" marR="8016" marT="8016" marB="0" vert="vert270" anchor="b">
                    <a:lnL w="6350" cap="flat" cmpd="sng" algn="ctr">
                      <a:solidFill>
                        <a:srgbClr val="000000"/>
                      </a:solidFill>
                      <a:prstDash val="dot"/>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a:noFill/>
                    </a:lnB>
                  </a:tcPr>
                </a:tc>
                <a:tc>
                  <a:txBody>
                    <a:bodyPr/>
                    <a:lstStyle/>
                    <a:p>
                      <a:pPr algn="ctr" fontAlgn="ctr"/>
                      <a:r>
                        <a:rPr lang="de-DE" sz="800" b="0" i="0" u="none" strike="noStrike" dirty="0">
                          <a:solidFill>
                            <a:srgbClr val="000000"/>
                          </a:solidFill>
                          <a:latin typeface="Calibri"/>
                        </a:rPr>
                        <a:t>1985</a:t>
                      </a:r>
                    </a:p>
                  </a:txBody>
                  <a:tcPr marL="8016" marR="8016" marT="8016" marB="0" vert="vert270" anchor="ctr">
                    <a:lnL w="6350" cap="flat" cmpd="sng" algn="ctr">
                      <a:solidFill>
                        <a:srgbClr val="000000"/>
                      </a:solidFill>
                      <a:prstDash val="solid"/>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a:noFill/>
                    </a:lnB>
                  </a:tcPr>
                </a:tc>
                <a:tc>
                  <a:txBody>
                    <a:bodyPr/>
                    <a:lstStyle/>
                    <a:p>
                      <a:pPr algn="l" fontAlgn="b"/>
                      <a:r>
                        <a:rPr lang="de-DE" sz="800" b="0" i="0" u="none" strike="noStrike" dirty="0">
                          <a:solidFill>
                            <a:srgbClr val="000000"/>
                          </a:solidFill>
                          <a:latin typeface="Calibri"/>
                        </a:rPr>
                        <a:t> </a:t>
                      </a:r>
                    </a:p>
                  </a:txBody>
                  <a:tcPr marL="8016" marR="8016" marT="8016" marB="0" vert="vert270" anchor="b">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a:noFill/>
                    </a:lnB>
                  </a:tcPr>
                </a:tc>
                <a:tc>
                  <a:txBody>
                    <a:bodyPr/>
                    <a:lstStyle/>
                    <a:p>
                      <a:pPr algn="l" fontAlgn="b"/>
                      <a:r>
                        <a:rPr lang="de-DE" sz="800" b="0" i="0" u="none" strike="noStrike" dirty="0">
                          <a:solidFill>
                            <a:srgbClr val="000000"/>
                          </a:solidFill>
                          <a:latin typeface="Calibri"/>
                        </a:rPr>
                        <a:t> </a:t>
                      </a:r>
                    </a:p>
                  </a:txBody>
                  <a:tcPr marL="8016" marR="8016" marT="8016" marB="0" vert="vert270" anchor="b">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a:noFill/>
                    </a:lnB>
                  </a:tcPr>
                </a:tc>
                <a:tc>
                  <a:txBody>
                    <a:bodyPr/>
                    <a:lstStyle/>
                    <a:p>
                      <a:pPr algn="l" fontAlgn="b"/>
                      <a:r>
                        <a:rPr lang="de-DE" sz="800" b="0" i="0" u="none" strike="noStrike" dirty="0">
                          <a:solidFill>
                            <a:srgbClr val="000000"/>
                          </a:solidFill>
                          <a:latin typeface="Calibri"/>
                        </a:rPr>
                        <a:t> </a:t>
                      </a:r>
                    </a:p>
                  </a:txBody>
                  <a:tcPr marL="8016" marR="8016" marT="8016" marB="0" vert="vert270" anchor="b">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a:noFill/>
                    </a:lnB>
                  </a:tcPr>
                </a:tc>
                <a:tc>
                  <a:txBody>
                    <a:bodyPr/>
                    <a:lstStyle/>
                    <a:p>
                      <a:pPr algn="l" fontAlgn="b"/>
                      <a:endParaRPr lang="de-DE" sz="800" b="0" i="0" u="none" strike="noStrike" dirty="0">
                        <a:solidFill>
                          <a:srgbClr val="000000"/>
                        </a:solidFill>
                        <a:latin typeface="Calibri"/>
                      </a:endParaRPr>
                    </a:p>
                  </a:txBody>
                  <a:tcPr marL="8016" marR="8016" marT="8016" marB="0" vert="vert270" anchor="b">
                    <a:lnL w="6350" cap="flat" cmpd="sng" algn="ctr">
                      <a:solidFill>
                        <a:srgbClr val="000000"/>
                      </a:solidFill>
                      <a:prstDash val="dot"/>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a:noFill/>
                    </a:lnB>
                  </a:tcPr>
                </a:tc>
                <a:tc>
                  <a:txBody>
                    <a:bodyPr/>
                    <a:lstStyle/>
                    <a:p>
                      <a:pPr algn="ctr" fontAlgn="ctr"/>
                      <a:r>
                        <a:rPr lang="de-DE" sz="800" b="0" i="0" u="none" strike="noStrike" dirty="0">
                          <a:solidFill>
                            <a:srgbClr val="000000"/>
                          </a:solidFill>
                          <a:latin typeface="Calibri"/>
                        </a:rPr>
                        <a:t>1990</a:t>
                      </a:r>
                    </a:p>
                  </a:txBody>
                  <a:tcPr marL="8016" marR="8016" marT="8016" marB="0" vert="vert270" anchor="ctr">
                    <a:lnL w="6350" cap="flat" cmpd="sng" algn="ctr">
                      <a:solidFill>
                        <a:srgbClr val="000000"/>
                      </a:solidFill>
                      <a:prstDash val="solid"/>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a:noFill/>
                    </a:lnB>
                  </a:tcPr>
                </a:tc>
                <a:tc>
                  <a:txBody>
                    <a:bodyPr/>
                    <a:lstStyle/>
                    <a:p>
                      <a:pPr algn="l" fontAlgn="b"/>
                      <a:r>
                        <a:rPr lang="de-DE" sz="800" b="0" i="0" u="none" strike="noStrike" dirty="0">
                          <a:solidFill>
                            <a:srgbClr val="000000"/>
                          </a:solidFill>
                          <a:latin typeface="Calibri"/>
                        </a:rPr>
                        <a:t> </a:t>
                      </a:r>
                    </a:p>
                  </a:txBody>
                  <a:tcPr marL="8016" marR="8016" marT="8016" marB="0" vert="vert270" anchor="b">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a:noFill/>
                    </a:lnB>
                  </a:tcPr>
                </a:tc>
                <a:tc>
                  <a:txBody>
                    <a:bodyPr/>
                    <a:lstStyle/>
                    <a:p>
                      <a:pPr algn="l" fontAlgn="b"/>
                      <a:r>
                        <a:rPr lang="de-DE" sz="800" b="0" i="0" u="none" strike="noStrike" dirty="0">
                          <a:solidFill>
                            <a:srgbClr val="000000"/>
                          </a:solidFill>
                          <a:latin typeface="Calibri"/>
                        </a:rPr>
                        <a:t> </a:t>
                      </a:r>
                    </a:p>
                  </a:txBody>
                  <a:tcPr marL="8016" marR="8016" marT="8016" marB="0" vert="vert270" anchor="b">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a:noFill/>
                    </a:lnB>
                  </a:tcPr>
                </a:tc>
                <a:tc>
                  <a:txBody>
                    <a:bodyPr/>
                    <a:lstStyle/>
                    <a:p>
                      <a:pPr algn="l" fontAlgn="b"/>
                      <a:r>
                        <a:rPr lang="de-DE" sz="800" b="0" i="0" u="none" strike="noStrike" dirty="0">
                          <a:solidFill>
                            <a:srgbClr val="000000"/>
                          </a:solidFill>
                          <a:latin typeface="Calibri"/>
                        </a:rPr>
                        <a:t> </a:t>
                      </a:r>
                    </a:p>
                  </a:txBody>
                  <a:tcPr marL="8016" marR="8016" marT="8016" marB="0" vert="vert270" anchor="b">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a:noFill/>
                    </a:lnB>
                  </a:tcPr>
                </a:tc>
                <a:tc>
                  <a:txBody>
                    <a:bodyPr/>
                    <a:lstStyle/>
                    <a:p>
                      <a:pPr algn="l" fontAlgn="b"/>
                      <a:endParaRPr lang="de-DE" sz="800" b="0" i="0" u="none" strike="noStrike" dirty="0">
                        <a:solidFill>
                          <a:srgbClr val="000000"/>
                        </a:solidFill>
                        <a:latin typeface="Calibri"/>
                      </a:endParaRPr>
                    </a:p>
                  </a:txBody>
                  <a:tcPr marL="8016" marR="8016" marT="8016" marB="0" vert="vert270" anchor="b">
                    <a:lnL w="6350" cap="flat" cmpd="sng" algn="ctr">
                      <a:solidFill>
                        <a:srgbClr val="000000"/>
                      </a:solidFill>
                      <a:prstDash val="dot"/>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a:noFill/>
                    </a:lnB>
                  </a:tcPr>
                </a:tc>
                <a:tc>
                  <a:txBody>
                    <a:bodyPr/>
                    <a:lstStyle/>
                    <a:p>
                      <a:pPr algn="ctr" fontAlgn="ctr"/>
                      <a:r>
                        <a:rPr lang="de-DE" sz="800" b="0" i="0" u="none" strike="noStrike" dirty="0">
                          <a:solidFill>
                            <a:srgbClr val="000000"/>
                          </a:solidFill>
                          <a:latin typeface="Calibri"/>
                        </a:rPr>
                        <a:t>1995</a:t>
                      </a:r>
                    </a:p>
                  </a:txBody>
                  <a:tcPr marL="8016" marR="8016" marT="8016" marB="0" vert="vert270" anchor="ctr">
                    <a:lnL w="6350" cap="flat" cmpd="sng" algn="ctr">
                      <a:solidFill>
                        <a:srgbClr val="000000"/>
                      </a:solidFill>
                      <a:prstDash val="solid"/>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a:noFill/>
                    </a:lnB>
                  </a:tcPr>
                </a:tc>
                <a:tc>
                  <a:txBody>
                    <a:bodyPr/>
                    <a:lstStyle/>
                    <a:p>
                      <a:pPr algn="l" fontAlgn="b"/>
                      <a:r>
                        <a:rPr lang="de-DE" sz="800" b="0" i="0" u="none" strike="noStrike" dirty="0">
                          <a:solidFill>
                            <a:srgbClr val="000000"/>
                          </a:solidFill>
                          <a:latin typeface="Calibri"/>
                        </a:rPr>
                        <a:t> </a:t>
                      </a:r>
                    </a:p>
                  </a:txBody>
                  <a:tcPr marL="8016" marR="8016" marT="8016" marB="0" vert="vert270" anchor="b">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a:noFill/>
                    </a:lnB>
                  </a:tcPr>
                </a:tc>
                <a:tc>
                  <a:txBody>
                    <a:bodyPr/>
                    <a:lstStyle/>
                    <a:p>
                      <a:pPr algn="l" fontAlgn="b"/>
                      <a:r>
                        <a:rPr lang="de-DE" sz="800" b="0" i="0" u="none" strike="noStrike" dirty="0">
                          <a:solidFill>
                            <a:srgbClr val="000000"/>
                          </a:solidFill>
                          <a:latin typeface="Calibri"/>
                        </a:rPr>
                        <a:t> </a:t>
                      </a:r>
                    </a:p>
                  </a:txBody>
                  <a:tcPr marL="8016" marR="8016" marT="8016" marB="0" vert="vert270" anchor="b">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a:noFill/>
                    </a:lnB>
                  </a:tcPr>
                </a:tc>
                <a:tc>
                  <a:txBody>
                    <a:bodyPr/>
                    <a:lstStyle/>
                    <a:p>
                      <a:pPr algn="l" fontAlgn="b"/>
                      <a:r>
                        <a:rPr lang="de-DE" sz="800" b="0" i="0" u="none" strike="noStrike" dirty="0">
                          <a:solidFill>
                            <a:srgbClr val="000000"/>
                          </a:solidFill>
                          <a:latin typeface="Calibri"/>
                        </a:rPr>
                        <a:t> </a:t>
                      </a:r>
                    </a:p>
                  </a:txBody>
                  <a:tcPr marL="8016" marR="8016" marT="8016" marB="0" vert="vert270" anchor="b">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a:noFill/>
                    </a:lnB>
                  </a:tcPr>
                </a:tc>
                <a:tc>
                  <a:txBody>
                    <a:bodyPr/>
                    <a:lstStyle/>
                    <a:p>
                      <a:pPr algn="l" fontAlgn="b"/>
                      <a:endParaRPr lang="de-DE" sz="800" b="0" i="0" u="none" strike="noStrike" dirty="0">
                        <a:solidFill>
                          <a:srgbClr val="000000"/>
                        </a:solidFill>
                        <a:latin typeface="Calibri"/>
                      </a:endParaRPr>
                    </a:p>
                  </a:txBody>
                  <a:tcPr marL="8016" marR="8016" marT="8016" marB="0" vert="vert270" anchor="b">
                    <a:lnL w="6350" cap="flat" cmpd="sng" algn="ctr">
                      <a:solidFill>
                        <a:srgbClr val="000000"/>
                      </a:solidFill>
                      <a:prstDash val="dot"/>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a:noFill/>
                    </a:lnB>
                  </a:tcPr>
                </a:tc>
                <a:tc>
                  <a:txBody>
                    <a:bodyPr/>
                    <a:lstStyle/>
                    <a:p>
                      <a:pPr algn="ctr" fontAlgn="ctr"/>
                      <a:r>
                        <a:rPr lang="de-DE" sz="800" b="0" i="0" u="none" strike="noStrike" dirty="0">
                          <a:solidFill>
                            <a:srgbClr val="000000"/>
                          </a:solidFill>
                          <a:latin typeface="Calibri"/>
                        </a:rPr>
                        <a:t>2000</a:t>
                      </a:r>
                    </a:p>
                  </a:txBody>
                  <a:tcPr marL="8016" marR="8016" marT="8016" marB="0" vert="vert270" anchor="ctr">
                    <a:lnL w="6350" cap="flat" cmpd="sng" algn="ctr">
                      <a:solidFill>
                        <a:srgbClr val="000000"/>
                      </a:solidFill>
                      <a:prstDash val="solid"/>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a:noFill/>
                    </a:lnB>
                  </a:tcPr>
                </a:tc>
                <a:tc>
                  <a:txBody>
                    <a:bodyPr/>
                    <a:lstStyle/>
                    <a:p>
                      <a:pPr algn="l" fontAlgn="b"/>
                      <a:r>
                        <a:rPr lang="de-DE" sz="800" b="0" i="0" u="none" strike="noStrike" dirty="0">
                          <a:solidFill>
                            <a:srgbClr val="000000"/>
                          </a:solidFill>
                          <a:latin typeface="Calibri"/>
                        </a:rPr>
                        <a:t> </a:t>
                      </a:r>
                    </a:p>
                  </a:txBody>
                  <a:tcPr marL="8016" marR="8016" marT="8016" marB="0" vert="vert270" anchor="b">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a:noFill/>
                    </a:lnB>
                  </a:tcPr>
                </a:tc>
                <a:tc>
                  <a:txBody>
                    <a:bodyPr/>
                    <a:lstStyle/>
                    <a:p>
                      <a:pPr algn="l" fontAlgn="b"/>
                      <a:r>
                        <a:rPr lang="de-DE" sz="800" b="0" i="0" u="none" strike="noStrike" dirty="0">
                          <a:solidFill>
                            <a:srgbClr val="000000"/>
                          </a:solidFill>
                          <a:latin typeface="Calibri"/>
                        </a:rPr>
                        <a:t> </a:t>
                      </a:r>
                    </a:p>
                  </a:txBody>
                  <a:tcPr marL="8016" marR="8016" marT="8016" marB="0" vert="vert270" anchor="b">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a:noFill/>
                    </a:lnB>
                  </a:tcPr>
                </a:tc>
                <a:tc>
                  <a:txBody>
                    <a:bodyPr/>
                    <a:lstStyle/>
                    <a:p>
                      <a:pPr algn="l" fontAlgn="b"/>
                      <a:r>
                        <a:rPr lang="de-DE" sz="800" b="0" i="0" u="none" strike="noStrike" dirty="0">
                          <a:solidFill>
                            <a:srgbClr val="000000"/>
                          </a:solidFill>
                          <a:latin typeface="Calibri"/>
                        </a:rPr>
                        <a:t> </a:t>
                      </a:r>
                    </a:p>
                  </a:txBody>
                  <a:tcPr marL="8016" marR="8016" marT="8016" marB="0" vert="vert270" anchor="b">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a:noFill/>
                    </a:lnB>
                  </a:tcPr>
                </a:tc>
                <a:tc>
                  <a:txBody>
                    <a:bodyPr/>
                    <a:lstStyle/>
                    <a:p>
                      <a:pPr algn="l" fontAlgn="b"/>
                      <a:endParaRPr lang="de-DE" sz="800" b="0" i="0" u="none" strike="noStrike" dirty="0">
                        <a:solidFill>
                          <a:srgbClr val="000000"/>
                        </a:solidFill>
                        <a:latin typeface="Calibri"/>
                      </a:endParaRPr>
                    </a:p>
                  </a:txBody>
                  <a:tcPr marL="8016" marR="8016" marT="8016" marB="0" vert="vert270" anchor="b">
                    <a:lnL w="6350" cap="flat" cmpd="sng" algn="ctr">
                      <a:solidFill>
                        <a:srgbClr val="000000"/>
                      </a:solidFill>
                      <a:prstDash val="dot"/>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a:noFill/>
                    </a:lnB>
                  </a:tcPr>
                </a:tc>
                <a:tc>
                  <a:txBody>
                    <a:bodyPr/>
                    <a:lstStyle/>
                    <a:p>
                      <a:pPr algn="ctr" fontAlgn="ctr"/>
                      <a:r>
                        <a:rPr lang="de-DE" sz="800" b="0" i="0" u="none" strike="noStrike" dirty="0">
                          <a:solidFill>
                            <a:srgbClr val="000000"/>
                          </a:solidFill>
                          <a:latin typeface="Calibri"/>
                        </a:rPr>
                        <a:t>2005</a:t>
                      </a:r>
                    </a:p>
                  </a:txBody>
                  <a:tcPr marL="8016" marR="8016" marT="8016" marB="0" vert="vert270" anchor="ctr">
                    <a:lnL w="6350" cap="flat" cmpd="sng" algn="ctr">
                      <a:solidFill>
                        <a:srgbClr val="000000"/>
                      </a:solidFill>
                      <a:prstDash val="solid"/>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a:noFill/>
                    </a:lnB>
                  </a:tcPr>
                </a:tc>
                <a:tc>
                  <a:txBody>
                    <a:bodyPr/>
                    <a:lstStyle/>
                    <a:p>
                      <a:pPr algn="l" fontAlgn="b"/>
                      <a:r>
                        <a:rPr lang="de-DE" sz="800" b="0" i="0" u="none" strike="noStrike" dirty="0">
                          <a:solidFill>
                            <a:srgbClr val="000000"/>
                          </a:solidFill>
                          <a:latin typeface="Calibri"/>
                        </a:rPr>
                        <a:t> </a:t>
                      </a:r>
                    </a:p>
                  </a:txBody>
                  <a:tcPr marL="8016" marR="8016" marT="8016" marB="0" vert="vert270" anchor="b">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a:noFill/>
                    </a:lnB>
                  </a:tcPr>
                </a:tc>
                <a:tc>
                  <a:txBody>
                    <a:bodyPr/>
                    <a:lstStyle/>
                    <a:p>
                      <a:pPr algn="l" fontAlgn="b"/>
                      <a:r>
                        <a:rPr lang="de-DE" sz="800" b="0" i="0" u="none" strike="noStrike" dirty="0">
                          <a:solidFill>
                            <a:srgbClr val="000000"/>
                          </a:solidFill>
                          <a:latin typeface="Calibri"/>
                        </a:rPr>
                        <a:t> </a:t>
                      </a:r>
                    </a:p>
                  </a:txBody>
                  <a:tcPr marL="8016" marR="8016" marT="8016" marB="0" vert="vert270" anchor="b">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a:noFill/>
                    </a:lnB>
                  </a:tcPr>
                </a:tc>
                <a:tc>
                  <a:txBody>
                    <a:bodyPr/>
                    <a:lstStyle/>
                    <a:p>
                      <a:pPr algn="l" fontAlgn="b"/>
                      <a:r>
                        <a:rPr lang="de-DE" sz="800" b="0" i="0" u="none" strike="noStrike" dirty="0">
                          <a:solidFill>
                            <a:srgbClr val="000000"/>
                          </a:solidFill>
                          <a:latin typeface="Calibri"/>
                        </a:rPr>
                        <a:t> </a:t>
                      </a:r>
                    </a:p>
                  </a:txBody>
                  <a:tcPr marL="8016" marR="8016" marT="8016" marB="0" vert="vert270" anchor="b">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a:noFill/>
                    </a:lnB>
                  </a:tcPr>
                </a:tc>
                <a:tc>
                  <a:txBody>
                    <a:bodyPr/>
                    <a:lstStyle/>
                    <a:p>
                      <a:pPr algn="l" fontAlgn="b"/>
                      <a:r>
                        <a:rPr lang="de-DE" sz="800" b="0" i="0" u="none" strike="noStrike" dirty="0">
                          <a:solidFill>
                            <a:srgbClr val="000000"/>
                          </a:solidFill>
                          <a:latin typeface="Calibri"/>
                        </a:rPr>
                        <a:t> </a:t>
                      </a:r>
                    </a:p>
                  </a:txBody>
                  <a:tcPr marL="8016" marR="8016" marT="8016" marB="0" vert="vert270" anchor="b">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a:noFill/>
                    </a:lnB>
                  </a:tcPr>
                </a:tc>
                <a:tc>
                  <a:txBody>
                    <a:bodyPr/>
                    <a:lstStyle/>
                    <a:p>
                      <a:pPr algn="ctr" fontAlgn="ctr"/>
                      <a:r>
                        <a:rPr lang="de-DE" sz="800" b="0" i="0" u="none" strike="noStrike" dirty="0">
                          <a:solidFill>
                            <a:srgbClr val="000000"/>
                          </a:solidFill>
                          <a:latin typeface="Calibri"/>
                        </a:rPr>
                        <a:t>2010</a:t>
                      </a:r>
                    </a:p>
                  </a:txBody>
                  <a:tcPr marL="8016" marR="8016" marT="8016" marB="0" vert="vert270" anchor="ctr">
                    <a:lnL w="6350" cap="flat" cmpd="sng" algn="ctr">
                      <a:solidFill>
                        <a:srgbClr val="000000"/>
                      </a:solidFill>
                      <a:prstDash val="dot"/>
                      <a:round/>
                      <a:headEnd type="none" w="med" len="med"/>
                      <a:tailEnd type="none" w="med" len="med"/>
                    </a:lnL>
                    <a:lnR w="6350" cap="flat" cmpd="sng" algn="ctr">
                      <a:solidFill>
                        <a:srgbClr val="000000"/>
                      </a:solidFill>
                      <a:prstDash val="solid"/>
                      <a:round/>
                      <a:headEnd type="none" w="med" len="med"/>
                      <a:tailEnd type="none" w="med" len="med"/>
                    </a:lnR>
                    <a:lnT>
                      <a:noFill/>
                    </a:lnT>
                    <a:lnB>
                      <a:noFill/>
                    </a:lnB>
                  </a:tcPr>
                </a:tc>
                <a:tc>
                  <a:txBody>
                    <a:bodyPr/>
                    <a:lstStyle/>
                    <a:p>
                      <a:pPr algn="ctr" fontAlgn="ctr"/>
                      <a:endParaRPr lang="de-DE" sz="800" b="0" i="0" u="none" strike="noStrike" dirty="0">
                        <a:solidFill>
                          <a:srgbClr val="000000"/>
                        </a:solidFill>
                        <a:latin typeface="Calibri"/>
                      </a:endParaRPr>
                    </a:p>
                  </a:txBody>
                  <a:tcPr marL="8016" marR="8016" marT="8016" marB="0" vert="vert270" anchor="ctr">
                    <a:lnL w="6350" cap="flat" cmpd="sng" algn="ctr">
                      <a:solidFill>
                        <a:srgbClr val="000000"/>
                      </a:solidFill>
                      <a:prstDash val="solid"/>
                      <a:round/>
                      <a:headEnd type="none" w="med" len="med"/>
                      <a:tailEnd type="none" w="med" len="med"/>
                    </a:lnL>
                    <a:lnR>
                      <a:noFill/>
                    </a:lnR>
                    <a:lnT w="6350" cap="flat" cmpd="sng" algn="ctr">
                      <a:solidFill>
                        <a:srgbClr val="000000"/>
                      </a:solidFill>
                      <a:prstDash val="dot"/>
                      <a:round/>
                      <a:headEnd type="none" w="med" len="med"/>
                      <a:tailEnd type="none" w="med" len="med"/>
                    </a:lnT>
                    <a:lnB>
                      <a:noFill/>
                    </a:lnB>
                  </a:tcPr>
                </a:tc>
                <a:tc>
                  <a:txBody>
                    <a:bodyPr/>
                    <a:lstStyle/>
                    <a:p>
                      <a:pPr algn="l" fontAlgn="b"/>
                      <a:r>
                        <a:rPr lang="de-DE" sz="1000" b="0" i="0" u="none" strike="noStrike" dirty="0">
                          <a:solidFill>
                            <a:srgbClr val="000000"/>
                          </a:solidFill>
                          <a:latin typeface="Calibri"/>
                        </a:rPr>
                        <a:t> </a:t>
                      </a:r>
                    </a:p>
                  </a:txBody>
                  <a:tcPr marL="8016" marR="8016" marT="8016" marB="0" anchor="b">
                    <a:lnL>
                      <a:noFill/>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a:noFill/>
                    </a:lnB>
                  </a:tcPr>
                </a:tc>
                <a:tc>
                  <a:txBody>
                    <a:bodyPr/>
                    <a:lstStyle/>
                    <a:p>
                      <a:pPr algn="l" fontAlgn="b"/>
                      <a:endParaRPr lang="de-DE" sz="1000" b="0" i="0" u="none" strike="noStrike" dirty="0">
                        <a:solidFill>
                          <a:srgbClr val="000000"/>
                        </a:solidFill>
                        <a:latin typeface="Calibri"/>
                      </a:endParaRPr>
                    </a:p>
                  </a:txBody>
                  <a:tcPr marL="8016" marR="8016" marT="8016" marB="0" anchor="b">
                    <a:lnL w="6350" cap="flat" cmpd="sng" algn="ctr">
                      <a:solidFill>
                        <a:srgbClr val="000000"/>
                      </a:solidFill>
                      <a:prstDash val="solid"/>
                      <a:round/>
                      <a:headEnd type="none" w="med" len="med"/>
                      <a:tailEnd type="none" w="med" len="med"/>
                    </a:lnL>
                    <a:lnR>
                      <a:noFill/>
                    </a:lnR>
                    <a:lnT w="6350" cap="flat" cmpd="sng" algn="ctr">
                      <a:solidFill>
                        <a:srgbClr val="000000"/>
                      </a:solidFill>
                      <a:prstDash val="dot"/>
                      <a:round/>
                      <a:headEnd type="none" w="med" len="med"/>
                      <a:tailEnd type="none" w="med" len="med"/>
                    </a:lnT>
                    <a:lnB>
                      <a:noFill/>
                    </a:lnB>
                  </a:tcPr>
                </a:tc>
                <a:tc>
                  <a:txBody>
                    <a:bodyPr/>
                    <a:lstStyle/>
                    <a:p>
                      <a:pPr algn="l" fontAlgn="b"/>
                      <a:r>
                        <a:rPr lang="de-DE" sz="1000" b="0" i="0" u="none" strike="noStrike" dirty="0">
                          <a:solidFill>
                            <a:srgbClr val="000000"/>
                          </a:solidFill>
                          <a:latin typeface="Calibri"/>
                        </a:rPr>
                        <a:t> </a:t>
                      </a:r>
                    </a:p>
                  </a:txBody>
                  <a:tcPr marL="8016" marR="8016" marT="8016" marB="0" anchor="b">
                    <a:lnL>
                      <a:noFill/>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a:noFill/>
                    </a:lnB>
                  </a:tcPr>
                </a:tc>
              </a:tr>
              <a:tr h="149918">
                <a:tc>
                  <a:txBody>
                    <a:bodyPr/>
                    <a:lstStyle/>
                    <a:p>
                      <a:pPr algn="l" fontAlgn="b"/>
                      <a:endParaRPr lang="de-DE" sz="800" b="0" i="0" u="none" strike="noStrike" dirty="0">
                        <a:solidFill>
                          <a:srgbClr val="000000"/>
                        </a:solidFill>
                        <a:latin typeface="Calibri"/>
                      </a:endParaRPr>
                    </a:p>
                  </a:txBody>
                  <a:tcPr marL="8016" marR="8016" marT="8016" marB="0" anchor="b">
                    <a:lnL>
                      <a:noFill/>
                    </a:lnL>
                    <a:lnR>
                      <a:noFill/>
                    </a:lnR>
                    <a:lnT>
                      <a:noFill/>
                    </a:lnT>
                    <a:lnB>
                      <a:noFill/>
                    </a:lnB>
                    <a:pattFill prst="pct50">
                      <a:fgClr>
                        <a:srgbClr val="000000"/>
                      </a:fgClr>
                      <a:bgClr>
                        <a:srgbClr val="FFFFFF"/>
                      </a:bgClr>
                    </a:pattFill>
                  </a:tcPr>
                </a:tc>
                <a:tc gridSpan="8">
                  <a:txBody>
                    <a:bodyPr/>
                    <a:lstStyle/>
                    <a:p>
                      <a:pPr algn="l" fontAlgn="b"/>
                      <a:r>
                        <a:rPr lang="ru-RU" sz="800" b="0" i="0" u="none" strike="noStrike" dirty="0" smtClean="0">
                          <a:solidFill>
                            <a:srgbClr val="000000"/>
                          </a:solidFill>
                          <a:latin typeface="Calibri"/>
                        </a:rPr>
                        <a:t>Внедрение</a:t>
                      </a:r>
                      <a:r>
                        <a:rPr lang="ru-RU" sz="800" b="0" i="0" u="none" strike="noStrike" baseline="0" dirty="0" smtClean="0">
                          <a:solidFill>
                            <a:srgbClr val="000000"/>
                          </a:solidFill>
                          <a:latin typeface="Calibri"/>
                        </a:rPr>
                        <a:t> </a:t>
                      </a:r>
                      <a:r>
                        <a:rPr lang="en-US" sz="800" b="0" i="0" u="none" strike="noStrike" baseline="0" dirty="0" smtClean="0">
                          <a:solidFill>
                            <a:srgbClr val="000000"/>
                          </a:solidFill>
                          <a:latin typeface="Calibri"/>
                        </a:rPr>
                        <a:t> D</a:t>
                      </a:r>
                      <a:r>
                        <a:rPr lang="de-DE" sz="800" b="0" i="0" u="none" strike="noStrike" dirty="0" smtClean="0">
                          <a:solidFill>
                            <a:srgbClr val="000000"/>
                          </a:solidFill>
                          <a:latin typeface="Calibri"/>
                        </a:rPr>
                        <a:t>RG</a:t>
                      </a:r>
                      <a:endParaRPr lang="de-DE" sz="800" b="0" i="0" u="none" strike="noStrike" dirty="0">
                        <a:solidFill>
                          <a:srgbClr val="000000"/>
                        </a:solidFill>
                        <a:latin typeface="Calibri"/>
                      </a:endParaRPr>
                    </a:p>
                  </a:txBody>
                  <a:tcPr marL="8016" marR="8016" marT="8016" marB="0" anchor="b">
                    <a:lnL>
                      <a:noFill/>
                    </a:lnL>
                    <a:lnR>
                      <a:noFill/>
                    </a:lnR>
                    <a:lnT>
                      <a:noFill/>
                    </a:lnT>
                    <a:lnB>
                      <a:noFill/>
                    </a:lnB>
                  </a:tcPr>
                </a:tc>
                <a:tc hMerge="1">
                  <a:txBody>
                    <a:bodyPr/>
                    <a:lstStyle/>
                    <a:p>
                      <a:endParaRPr lang="en-GB"/>
                    </a:p>
                  </a:txBody>
                  <a:tcPr/>
                </a:tc>
                <a:tc hMerge="1">
                  <a:txBody>
                    <a:bodyPr/>
                    <a:lstStyle/>
                    <a:p>
                      <a:endParaRPr lang="en-GB"/>
                    </a:p>
                  </a:txBody>
                  <a:tcPr/>
                </a:tc>
                <a:tc hMerge="1">
                  <a:txBody>
                    <a:bodyPr/>
                    <a:lstStyle/>
                    <a:p>
                      <a:endParaRPr lang="en-GB"/>
                    </a:p>
                  </a:txBody>
                  <a:tcPr/>
                </a:tc>
                <a:tc hMerge="1">
                  <a:txBody>
                    <a:bodyPr/>
                    <a:lstStyle/>
                    <a:p>
                      <a:endParaRPr lang="en-GB"/>
                    </a:p>
                  </a:txBody>
                  <a:tcPr/>
                </a:tc>
                <a:tc hMerge="1">
                  <a:txBody>
                    <a:bodyPr/>
                    <a:lstStyle/>
                    <a:p>
                      <a:endParaRPr lang="en-GB"/>
                    </a:p>
                  </a:txBody>
                  <a:tcPr/>
                </a:tc>
                <a:tc hMerge="1">
                  <a:txBody>
                    <a:bodyPr/>
                    <a:lstStyle/>
                    <a:p>
                      <a:endParaRPr lang="en-GB"/>
                    </a:p>
                  </a:txBody>
                  <a:tcPr/>
                </a:tc>
                <a:tc hMerge="1">
                  <a:txBody>
                    <a:bodyPr/>
                    <a:lstStyle/>
                    <a:p>
                      <a:endParaRPr lang="en-GB"/>
                    </a:p>
                  </a:txBody>
                  <a:tcPr/>
                </a:tc>
                <a:tc>
                  <a:txBody>
                    <a:bodyPr/>
                    <a:lstStyle/>
                    <a:p>
                      <a:pPr algn="l" fontAlgn="b"/>
                      <a:endParaRPr lang="de-DE" sz="800" b="0" i="0" u="none" strike="noStrike" dirty="0">
                        <a:solidFill>
                          <a:srgbClr val="000000"/>
                        </a:solidFill>
                        <a:latin typeface="Calibri"/>
                      </a:endParaRPr>
                    </a:p>
                  </a:txBody>
                  <a:tcPr marL="8016" marR="8016" marT="8016" marB="0" anchor="b">
                    <a:lnL>
                      <a:noFill/>
                    </a:lnL>
                    <a:lnR>
                      <a:noFill/>
                    </a:lnR>
                    <a:lnT>
                      <a:noFill/>
                    </a:lnT>
                    <a:lnB>
                      <a:noFill/>
                    </a:lnB>
                  </a:tcPr>
                </a:tc>
                <a:tc>
                  <a:txBody>
                    <a:bodyPr/>
                    <a:lstStyle/>
                    <a:p>
                      <a:pPr algn="l" fontAlgn="b"/>
                      <a:endParaRPr lang="de-DE" sz="800" b="0" i="0" u="none" strike="noStrike" dirty="0">
                        <a:solidFill>
                          <a:srgbClr val="000000"/>
                        </a:solidFill>
                        <a:latin typeface="Calibri"/>
                      </a:endParaRPr>
                    </a:p>
                  </a:txBody>
                  <a:tcPr marL="8016" marR="8016" marT="8016" marB="0" anchor="b">
                    <a:lnL>
                      <a:noFill/>
                    </a:lnL>
                    <a:lnR>
                      <a:noFill/>
                    </a:lnR>
                    <a:lnT>
                      <a:noFill/>
                    </a:lnT>
                    <a:lnB>
                      <a:noFill/>
                    </a:lnB>
                  </a:tcPr>
                </a:tc>
                <a:tc>
                  <a:txBody>
                    <a:bodyPr/>
                    <a:lstStyle/>
                    <a:p>
                      <a:pPr algn="l" fontAlgn="b"/>
                      <a:endParaRPr lang="de-DE" sz="800" b="0" i="0" u="none" strike="noStrike" dirty="0">
                        <a:solidFill>
                          <a:srgbClr val="000000"/>
                        </a:solidFill>
                        <a:latin typeface="Calibri"/>
                      </a:endParaRPr>
                    </a:p>
                  </a:txBody>
                  <a:tcPr marL="8016" marR="8016" marT="8016" marB="0" anchor="b">
                    <a:lnL>
                      <a:noFill/>
                    </a:lnL>
                    <a:lnR>
                      <a:noFill/>
                    </a:lnR>
                    <a:lnT>
                      <a:noFill/>
                    </a:lnT>
                    <a:lnB>
                      <a:noFill/>
                    </a:lnB>
                  </a:tcPr>
                </a:tc>
                <a:tc>
                  <a:txBody>
                    <a:bodyPr/>
                    <a:lstStyle/>
                    <a:p>
                      <a:pPr algn="l" fontAlgn="b"/>
                      <a:endParaRPr lang="de-DE" sz="800" b="0" i="0" u="none" strike="noStrike" dirty="0">
                        <a:solidFill>
                          <a:srgbClr val="000000"/>
                        </a:solidFill>
                        <a:latin typeface="Calibri"/>
                      </a:endParaRPr>
                    </a:p>
                  </a:txBody>
                  <a:tcPr marL="8016" marR="8016" marT="8016" marB="0" anchor="b">
                    <a:lnL>
                      <a:noFill/>
                    </a:lnL>
                    <a:lnR>
                      <a:noFill/>
                    </a:lnR>
                    <a:lnT>
                      <a:noFill/>
                    </a:lnT>
                    <a:lnB>
                      <a:noFill/>
                    </a:lnB>
                  </a:tcPr>
                </a:tc>
                <a:tc>
                  <a:txBody>
                    <a:bodyPr/>
                    <a:lstStyle/>
                    <a:p>
                      <a:pPr algn="l" fontAlgn="b"/>
                      <a:endParaRPr lang="de-DE" sz="800" b="0" i="0" u="none" strike="noStrike" dirty="0">
                        <a:solidFill>
                          <a:srgbClr val="000000"/>
                        </a:solidFill>
                        <a:latin typeface="Calibri"/>
                      </a:endParaRPr>
                    </a:p>
                  </a:txBody>
                  <a:tcPr marL="8016" marR="8016" marT="8016" marB="0" anchor="b">
                    <a:lnL>
                      <a:noFill/>
                    </a:lnL>
                    <a:lnR>
                      <a:noFill/>
                    </a:lnR>
                    <a:lnT>
                      <a:noFill/>
                    </a:lnT>
                    <a:lnB>
                      <a:noFill/>
                    </a:lnB>
                  </a:tcPr>
                </a:tc>
                <a:tc>
                  <a:txBody>
                    <a:bodyPr/>
                    <a:lstStyle/>
                    <a:p>
                      <a:pPr algn="l" fontAlgn="b"/>
                      <a:endParaRPr lang="de-DE" sz="800" b="0" i="0" u="none" strike="noStrike" dirty="0">
                        <a:solidFill>
                          <a:srgbClr val="000000"/>
                        </a:solidFill>
                        <a:latin typeface="Calibri"/>
                      </a:endParaRPr>
                    </a:p>
                  </a:txBody>
                  <a:tcPr marL="8016" marR="8016" marT="8016" marB="0" anchor="b">
                    <a:lnL>
                      <a:noFill/>
                    </a:lnL>
                    <a:lnR>
                      <a:noFill/>
                    </a:lnR>
                    <a:lnT>
                      <a:noFill/>
                    </a:lnT>
                    <a:lnB>
                      <a:noFill/>
                    </a:lnB>
                  </a:tcPr>
                </a:tc>
                <a:tc>
                  <a:txBody>
                    <a:bodyPr/>
                    <a:lstStyle/>
                    <a:p>
                      <a:pPr algn="l" fontAlgn="b"/>
                      <a:endParaRPr lang="de-DE" sz="800" b="0" i="0" u="none" strike="noStrike" dirty="0">
                        <a:solidFill>
                          <a:srgbClr val="000000"/>
                        </a:solidFill>
                        <a:latin typeface="Calibri"/>
                      </a:endParaRPr>
                    </a:p>
                  </a:txBody>
                  <a:tcPr marL="8016" marR="8016" marT="8016" marB="0" anchor="b">
                    <a:lnL>
                      <a:noFill/>
                    </a:lnL>
                    <a:lnR>
                      <a:noFill/>
                    </a:lnR>
                    <a:lnT>
                      <a:noFill/>
                    </a:lnT>
                    <a:lnB>
                      <a:noFill/>
                    </a:lnB>
                  </a:tcPr>
                </a:tc>
                <a:tc>
                  <a:txBody>
                    <a:bodyPr/>
                    <a:lstStyle/>
                    <a:p>
                      <a:pPr algn="l" fontAlgn="b"/>
                      <a:endParaRPr lang="de-DE" sz="800" b="0" i="0" u="none" strike="noStrike" dirty="0">
                        <a:solidFill>
                          <a:srgbClr val="000000"/>
                        </a:solidFill>
                        <a:latin typeface="Calibri"/>
                      </a:endParaRPr>
                    </a:p>
                  </a:txBody>
                  <a:tcPr marL="8016" marR="8016" marT="8016" marB="0" anchor="b">
                    <a:lnL>
                      <a:noFill/>
                    </a:lnL>
                    <a:lnR>
                      <a:noFill/>
                    </a:lnR>
                    <a:lnT>
                      <a:noFill/>
                    </a:lnT>
                    <a:lnB>
                      <a:noFill/>
                    </a:lnB>
                  </a:tcPr>
                </a:tc>
                <a:tc>
                  <a:txBody>
                    <a:bodyPr/>
                    <a:lstStyle/>
                    <a:p>
                      <a:pPr algn="l" fontAlgn="b"/>
                      <a:endParaRPr lang="de-DE" sz="800" b="0" i="0" u="none" strike="noStrike" dirty="0">
                        <a:solidFill>
                          <a:srgbClr val="000000"/>
                        </a:solidFill>
                        <a:latin typeface="Calibri"/>
                      </a:endParaRPr>
                    </a:p>
                  </a:txBody>
                  <a:tcPr marL="8016" marR="8016" marT="8016" marB="0" anchor="b">
                    <a:lnL>
                      <a:noFill/>
                    </a:lnL>
                    <a:lnR>
                      <a:noFill/>
                    </a:lnR>
                    <a:lnT>
                      <a:noFill/>
                    </a:lnT>
                    <a:lnB>
                      <a:noFill/>
                    </a:lnB>
                  </a:tcPr>
                </a:tc>
                <a:tc>
                  <a:txBody>
                    <a:bodyPr/>
                    <a:lstStyle/>
                    <a:p>
                      <a:pPr algn="l" fontAlgn="b"/>
                      <a:endParaRPr lang="de-DE" sz="800" b="0" i="0" u="none" strike="noStrike" dirty="0">
                        <a:solidFill>
                          <a:srgbClr val="000000"/>
                        </a:solidFill>
                        <a:latin typeface="Calibri"/>
                      </a:endParaRPr>
                    </a:p>
                  </a:txBody>
                  <a:tcPr marL="8016" marR="8016" marT="8016" marB="0" anchor="b">
                    <a:lnL>
                      <a:noFill/>
                    </a:lnL>
                    <a:lnR>
                      <a:noFill/>
                    </a:lnR>
                    <a:lnT>
                      <a:noFill/>
                    </a:lnT>
                    <a:lnB>
                      <a:noFill/>
                    </a:lnB>
                  </a:tcPr>
                </a:tc>
                <a:tc>
                  <a:txBody>
                    <a:bodyPr/>
                    <a:lstStyle/>
                    <a:p>
                      <a:pPr algn="l" fontAlgn="b"/>
                      <a:endParaRPr lang="de-DE" sz="800" b="0" i="0" u="none" strike="noStrike" dirty="0">
                        <a:solidFill>
                          <a:srgbClr val="000000"/>
                        </a:solidFill>
                        <a:latin typeface="Calibri"/>
                      </a:endParaRPr>
                    </a:p>
                  </a:txBody>
                  <a:tcPr marL="8016" marR="8016" marT="8016" marB="0" anchor="b">
                    <a:lnL>
                      <a:noFill/>
                    </a:lnL>
                    <a:lnR>
                      <a:noFill/>
                    </a:lnR>
                    <a:lnT>
                      <a:noFill/>
                    </a:lnT>
                    <a:lnB>
                      <a:noFill/>
                    </a:lnB>
                  </a:tcPr>
                </a:tc>
                <a:tc>
                  <a:txBody>
                    <a:bodyPr/>
                    <a:lstStyle/>
                    <a:p>
                      <a:pPr algn="l" fontAlgn="b"/>
                      <a:endParaRPr lang="de-DE" sz="800" b="0" i="0" u="none" strike="noStrike" dirty="0">
                        <a:solidFill>
                          <a:srgbClr val="000000"/>
                        </a:solidFill>
                        <a:latin typeface="Calibri"/>
                      </a:endParaRPr>
                    </a:p>
                  </a:txBody>
                  <a:tcPr marL="8016" marR="8016" marT="8016" marB="0" anchor="b">
                    <a:lnL>
                      <a:noFill/>
                    </a:lnL>
                    <a:lnR>
                      <a:noFill/>
                    </a:lnR>
                    <a:lnT>
                      <a:noFill/>
                    </a:lnT>
                    <a:lnB>
                      <a:noFill/>
                    </a:lnB>
                  </a:tcPr>
                </a:tc>
                <a:tc>
                  <a:txBody>
                    <a:bodyPr/>
                    <a:lstStyle/>
                    <a:p>
                      <a:pPr algn="l" fontAlgn="b"/>
                      <a:endParaRPr lang="de-DE" sz="800" b="0" i="0" u="none" strike="noStrike" dirty="0">
                        <a:solidFill>
                          <a:srgbClr val="000000"/>
                        </a:solidFill>
                        <a:latin typeface="Calibri"/>
                      </a:endParaRPr>
                    </a:p>
                  </a:txBody>
                  <a:tcPr marL="8016" marR="8016" marT="8016" marB="0" anchor="b">
                    <a:lnL>
                      <a:noFill/>
                    </a:lnL>
                    <a:lnR>
                      <a:noFill/>
                    </a:lnR>
                    <a:lnT>
                      <a:noFill/>
                    </a:lnT>
                    <a:lnB>
                      <a:noFill/>
                    </a:lnB>
                  </a:tcPr>
                </a:tc>
                <a:tc>
                  <a:txBody>
                    <a:bodyPr/>
                    <a:lstStyle/>
                    <a:p>
                      <a:pPr algn="l" fontAlgn="b"/>
                      <a:endParaRPr lang="de-DE" sz="800" b="0" i="0" u="none" strike="noStrike" dirty="0">
                        <a:solidFill>
                          <a:srgbClr val="000000"/>
                        </a:solidFill>
                        <a:latin typeface="Calibri"/>
                      </a:endParaRPr>
                    </a:p>
                  </a:txBody>
                  <a:tcPr marL="8016" marR="8016" marT="8016" marB="0" anchor="b">
                    <a:lnL>
                      <a:noFill/>
                    </a:lnL>
                    <a:lnR>
                      <a:noFill/>
                    </a:lnR>
                    <a:lnT>
                      <a:noFill/>
                    </a:lnT>
                    <a:lnB>
                      <a:noFill/>
                    </a:lnB>
                  </a:tcPr>
                </a:tc>
                <a:tc>
                  <a:txBody>
                    <a:bodyPr/>
                    <a:lstStyle/>
                    <a:p>
                      <a:pPr algn="l" fontAlgn="b"/>
                      <a:endParaRPr lang="de-DE" sz="800" b="0" i="0" u="none" strike="noStrike" dirty="0">
                        <a:solidFill>
                          <a:srgbClr val="000000"/>
                        </a:solidFill>
                        <a:latin typeface="Calibri"/>
                      </a:endParaRPr>
                    </a:p>
                  </a:txBody>
                  <a:tcPr marL="8016" marR="8016" marT="8016" marB="0" anchor="b">
                    <a:lnL>
                      <a:noFill/>
                    </a:lnL>
                    <a:lnR>
                      <a:noFill/>
                    </a:lnR>
                    <a:lnT>
                      <a:noFill/>
                    </a:lnT>
                    <a:lnB>
                      <a:noFill/>
                    </a:lnB>
                  </a:tcPr>
                </a:tc>
                <a:tc>
                  <a:txBody>
                    <a:bodyPr/>
                    <a:lstStyle/>
                    <a:p>
                      <a:pPr algn="l" fontAlgn="b"/>
                      <a:endParaRPr lang="de-DE" sz="800" b="0" i="0" u="none" strike="noStrike" dirty="0">
                        <a:solidFill>
                          <a:srgbClr val="000000"/>
                        </a:solidFill>
                        <a:latin typeface="Calibri"/>
                      </a:endParaRPr>
                    </a:p>
                  </a:txBody>
                  <a:tcPr marL="8016" marR="8016" marT="8016" marB="0" anchor="b">
                    <a:lnL>
                      <a:noFill/>
                    </a:lnL>
                    <a:lnR>
                      <a:noFill/>
                    </a:lnR>
                    <a:lnT>
                      <a:noFill/>
                    </a:lnT>
                    <a:lnB>
                      <a:noFill/>
                    </a:lnB>
                  </a:tcPr>
                </a:tc>
                <a:tc>
                  <a:txBody>
                    <a:bodyPr/>
                    <a:lstStyle/>
                    <a:p>
                      <a:pPr algn="l" fontAlgn="b"/>
                      <a:endParaRPr lang="de-DE" sz="800" b="0" i="0" u="none" strike="noStrike" dirty="0">
                        <a:solidFill>
                          <a:srgbClr val="000000"/>
                        </a:solidFill>
                        <a:latin typeface="Calibri"/>
                      </a:endParaRPr>
                    </a:p>
                  </a:txBody>
                  <a:tcPr marL="8016" marR="8016" marT="8016" marB="0" anchor="b">
                    <a:lnL>
                      <a:noFill/>
                    </a:lnL>
                    <a:lnR>
                      <a:noFill/>
                    </a:lnR>
                    <a:lnT>
                      <a:noFill/>
                    </a:lnT>
                    <a:lnB>
                      <a:noFill/>
                    </a:lnB>
                  </a:tcPr>
                </a:tc>
                <a:tc>
                  <a:txBody>
                    <a:bodyPr/>
                    <a:lstStyle/>
                    <a:p>
                      <a:pPr algn="l" fontAlgn="b"/>
                      <a:endParaRPr lang="de-DE" sz="800" b="0" i="0" u="none" strike="noStrike" dirty="0">
                        <a:solidFill>
                          <a:srgbClr val="000000"/>
                        </a:solidFill>
                        <a:latin typeface="Calibri"/>
                      </a:endParaRPr>
                    </a:p>
                  </a:txBody>
                  <a:tcPr marL="8016" marR="8016" marT="8016" marB="0" anchor="b">
                    <a:lnL>
                      <a:noFill/>
                    </a:lnL>
                    <a:lnR>
                      <a:noFill/>
                    </a:lnR>
                    <a:lnT>
                      <a:noFill/>
                    </a:lnT>
                    <a:lnB>
                      <a:noFill/>
                    </a:lnB>
                  </a:tcPr>
                </a:tc>
                <a:tc>
                  <a:txBody>
                    <a:bodyPr/>
                    <a:lstStyle/>
                    <a:p>
                      <a:pPr algn="l" fontAlgn="b"/>
                      <a:endParaRPr lang="de-DE" sz="800" b="0" i="0" u="none" strike="noStrike" dirty="0">
                        <a:solidFill>
                          <a:srgbClr val="000000"/>
                        </a:solidFill>
                        <a:latin typeface="Calibri"/>
                      </a:endParaRPr>
                    </a:p>
                  </a:txBody>
                  <a:tcPr marL="8016" marR="8016" marT="8016" marB="0" anchor="b">
                    <a:lnL>
                      <a:noFill/>
                    </a:lnL>
                    <a:lnR>
                      <a:noFill/>
                    </a:lnR>
                    <a:lnT>
                      <a:noFill/>
                    </a:lnT>
                    <a:lnB>
                      <a:noFill/>
                    </a:lnB>
                  </a:tcPr>
                </a:tc>
                <a:tc>
                  <a:txBody>
                    <a:bodyPr/>
                    <a:lstStyle/>
                    <a:p>
                      <a:pPr algn="l" fontAlgn="b"/>
                      <a:endParaRPr lang="de-DE" sz="800" b="0" i="0" u="none" strike="noStrike" dirty="0">
                        <a:solidFill>
                          <a:srgbClr val="000000"/>
                        </a:solidFill>
                        <a:latin typeface="Calibri"/>
                      </a:endParaRPr>
                    </a:p>
                  </a:txBody>
                  <a:tcPr marL="8016" marR="8016" marT="8016" marB="0" anchor="b">
                    <a:lnL>
                      <a:noFill/>
                    </a:lnL>
                    <a:lnR>
                      <a:noFill/>
                    </a:lnR>
                    <a:lnT>
                      <a:noFill/>
                    </a:lnT>
                    <a:lnB>
                      <a:noFill/>
                    </a:lnB>
                  </a:tcPr>
                </a:tc>
                <a:tc>
                  <a:txBody>
                    <a:bodyPr/>
                    <a:lstStyle/>
                    <a:p>
                      <a:pPr algn="l" fontAlgn="b"/>
                      <a:endParaRPr lang="de-DE" sz="800" b="0" i="0" u="none" strike="noStrike" dirty="0">
                        <a:solidFill>
                          <a:srgbClr val="000000"/>
                        </a:solidFill>
                        <a:latin typeface="Calibri"/>
                      </a:endParaRPr>
                    </a:p>
                  </a:txBody>
                  <a:tcPr marL="8016" marR="8016" marT="8016" marB="0" anchor="b">
                    <a:lnL>
                      <a:noFill/>
                    </a:lnL>
                    <a:lnR>
                      <a:noFill/>
                    </a:lnR>
                    <a:lnT>
                      <a:noFill/>
                    </a:lnT>
                    <a:lnB>
                      <a:noFill/>
                    </a:lnB>
                  </a:tcPr>
                </a:tc>
                <a:tc>
                  <a:txBody>
                    <a:bodyPr/>
                    <a:lstStyle/>
                    <a:p>
                      <a:pPr algn="l" fontAlgn="b"/>
                      <a:endParaRPr lang="de-DE" sz="800" b="0" i="0" u="none" strike="noStrike" dirty="0">
                        <a:solidFill>
                          <a:srgbClr val="000000"/>
                        </a:solidFill>
                        <a:latin typeface="Calibri"/>
                      </a:endParaRPr>
                    </a:p>
                  </a:txBody>
                  <a:tcPr marL="8016" marR="8016" marT="8016" marB="0" anchor="b">
                    <a:lnL>
                      <a:noFill/>
                    </a:lnL>
                    <a:lnR>
                      <a:noFill/>
                    </a:lnR>
                    <a:lnT>
                      <a:noFill/>
                    </a:lnT>
                    <a:lnB>
                      <a:noFill/>
                    </a:lnB>
                  </a:tcPr>
                </a:tc>
                <a:tc>
                  <a:txBody>
                    <a:bodyPr/>
                    <a:lstStyle/>
                    <a:p>
                      <a:pPr algn="l" fontAlgn="b"/>
                      <a:endParaRPr lang="de-DE" sz="800" b="0" i="0" u="none" strike="noStrike" dirty="0">
                        <a:solidFill>
                          <a:srgbClr val="000000"/>
                        </a:solidFill>
                        <a:latin typeface="Calibri"/>
                      </a:endParaRPr>
                    </a:p>
                  </a:txBody>
                  <a:tcPr marL="8016" marR="8016" marT="8016" marB="0" anchor="b">
                    <a:lnL>
                      <a:noFill/>
                    </a:lnL>
                    <a:lnR>
                      <a:noFill/>
                    </a:lnR>
                    <a:lnT>
                      <a:noFill/>
                    </a:lnT>
                    <a:lnB>
                      <a:noFill/>
                    </a:lnB>
                  </a:tcPr>
                </a:tc>
                <a:tc>
                  <a:txBody>
                    <a:bodyPr/>
                    <a:lstStyle/>
                    <a:p>
                      <a:pPr algn="l" fontAlgn="b"/>
                      <a:endParaRPr lang="de-DE" sz="800" b="0" i="0" u="none" strike="noStrike" dirty="0">
                        <a:solidFill>
                          <a:srgbClr val="000000"/>
                        </a:solidFill>
                        <a:latin typeface="Calibri"/>
                      </a:endParaRPr>
                    </a:p>
                  </a:txBody>
                  <a:tcPr marL="8016" marR="8016" marT="8016" marB="0" anchor="b">
                    <a:lnL>
                      <a:noFill/>
                    </a:lnL>
                    <a:lnR>
                      <a:noFill/>
                    </a:lnR>
                    <a:lnT>
                      <a:noFill/>
                    </a:lnT>
                    <a:lnB>
                      <a:noFill/>
                    </a:lnB>
                  </a:tcPr>
                </a:tc>
                <a:tc>
                  <a:txBody>
                    <a:bodyPr/>
                    <a:lstStyle/>
                    <a:p>
                      <a:pPr algn="ctr" fontAlgn="b"/>
                      <a:endParaRPr lang="de-DE" sz="800" b="0" i="0" u="none" strike="noStrike" dirty="0">
                        <a:solidFill>
                          <a:srgbClr val="000000"/>
                        </a:solidFill>
                        <a:latin typeface="Calibri"/>
                      </a:endParaRPr>
                    </a:p>
                  </a:txBody>
                  <a:tcPr marL="8016" marR="8016" marT="8016" marB="0" anchor="b">
                    <a:lnL>
                      <a:noFill/>
                    </a:lnL>
                    <a:lnR>
                      <a:noFill/>
                    </a:lnR>
                    <a:lnT>
                      <a:noFill/>
                    </a:lnT>
                    <a:lnB>
                      <a:noFill/>
                    </a:lnB>
                  </a:tcPr>
                </a:tc>
                <a:tc>
                  <a:txBody>
                    <a:bodyPr/>
                    <a:lstStyle/>
                    <a:p>
                      <a:pPr algn="ctr" fontAlgn="b"/>
                      <a:endParaRPr lang="de-DE" sz="800" b="0" i="0" u="none" strike="noStrike" dirty="0">
                        <a:solidFill>
                          <a:srgbClr val="000000"/>
                        </a:solidFill>
                        <a:latin typeface="Calibri"/>
                      </a:endParaRPr>
                    </a:p>
                  </a:txBody>
                  <a:tcPr marL="8016" marR="8016" marT="8016" marB="0" anchor="b">
                    <a:lnL>
                      <a:noFill/>
                    </a:lnL>
                    <a:lnR>
                      <a:noFill/>
                    </a:lnR>
                    <a:lnT>
                      <a:noFill/>
                    </a:lnT>
                    <a:lnB>
                      <a:noFill/>
                    </a:lnB>
                  </a:tcPr>
                </a:tc>
                <a:tc>
                  <a:txBody>
                    <a:bodyPr/>
                    <a:lstStyle/>
                    <a:p>
                      <a:pPr algn="l" fontAlgn="b"/>
                      <a:endParaRPr lang="de-DE" sz="800" b="0" i="0" u="none" strike="noStrike" dirty="0">
                        <a:solidFill>
                          <a:srgbClr val="000000"/>
                        </a:solidFill>
                        <a:latin typeface="Calibri"/>
                      </a:endParaRPr>
                    </a:p>
                  </a:txBody>
                  <a:tcPr marL="8016" marR="8016" marT="8016" marB="0" anchor="b">
                    <a:lnL>
                      <a:noFill/>
                    </a:lnL>
                    <a:lnR>
                      <a:noFill/>
                    </a:lnR>
                    <a:lnT>
                      <a:noFill/>
                    </a:lnT>
                    <a:lnB>
                      <a:noFill/>
                    </a:lnB>
                  </a:tcPr>
                </a:tc>
              </a:tr>
              <a:tr h="149918">
                <a:tc>
                  <a:txBody>
                    <a:bodyPr/>
                    <a:lstStyle/>
                    <a:p>
                      <a:pPr algn="l" fontAlgn="b"/>
                      <a:endParaRPr lang="de-DE" sz="800" b="0" i="0" u="none" strike="noStrike" dirty="0">
                        <a:solidFill>
                          <a:srgbClr val="000000"/>
                        </a:solidFill>
                        <a:latin typeface="Calibri"/>
                      </a:endParaRPr>
                    </a:p>
                  </a:txBody>
                  <a:tcPr marL="8016" marR="8016" marT="8016" marB="0" anchor="b">
                    <a:lnL>
                      <a:noFill/>
                    </a:lnL>
                    <a:lnR>
                      <a:noFill/>
                    </a:lnR>
                    <a:lnT>
                      <a:noFill/>
                    </a:lnT>
                    <a:lnB>
                      <a:noFill/>
                    </a:lnB>
                    <a:pattFill prst="pct75">
                      <a:fgClr>
                        <a:srgbClr val="000000"/>
                      </a:fgClr>
                      <a:bgClr>
                        <a:srgbClr val="FFFFFF"/>
                      </a:bgClr>
                    </a:pattFill>
                  </a:tcPr>
                </a:tc>
                <a:tc gridSpan="11">
                  <a:txBody>
                    <a:bodyPr/>
                    <a:lstStyle/>
                    <a:p>
                      <a:pPr algn="l" fontAlgn="b"/>
                      <a:r>
                        <a:rPr lang="ru-RU" sz="800" b="0" i="0" u="none" strike="noStrike" dirty="0" smtClean="0">
                          <a:solidFill>
                            <a:srgbClr val="000000"/>
                          </a:solidFill>
                          <a:latin typeface="Calibri"/>
                        </a:rPr>
                        <a:t>Оплата</a:t>
                      </a:r>
                      <a:r>
                        <a:rPr lang="ru-RU" sz="800" b="0" i="0" u="none" strike="noStrike" baseline="0" dirty="0" smtClean="0">
                          <a:solidFill>
                            <a:srgbClr val="000000"/>
                          </a:solidFill>
                          <a:latin typeface="Calibri"/>
                        </a:rPr>
                        <a:t> стационарной помощи на базе </a:t>
                      </a:r>
                      <a:r>
                        <a:rPr lang="de-DE" sz="800" b="0" i="0" u="none" strike="noStrike" dirty="0" smtClean="0">
                          <a:solidFill>
                            <a:srgbClr val="000000"/>
                          </a:solidFill>
                          <a:latin typeface="Calibri"/>
                        </a:rPr>
                        <a:t>DRG</a:t>
                      </a:r>
                      <a:endParaRPr lang="de-DE" sz="800" b="0" i="0" u="none" strike="noStrike" dirty="0">
                        <a:solidFill>
                          <a:srgbClr val="000000"/>
                        </a:solidFill>
                        <a:latin typeface="Calibri"/>
                      </a:endParaRPr>
                    </a:p>
                  </a:txBody>
                  <a:tcPr marL="8016" marR="8016" marT="8016" marB="0" anchor="b">
                    <a:lnL>
                      <a:noFill/>
                    </a:lnL>
                    <a:lnR>
                      <a:noFill/>
                    </a:lnR>
                    <a:lnT>
                      <a:noFill/>
                    </a:lnT>
                    <a:lnB>
                      <a:noFill/>
                    </a:lnB>
                  </a:tcPr>
                </a:tc>
                <a:tc hMerge="1">
                  <a:txBody>
                    <a:bodyPr/>
                    <a:lstStyle/>
                    <a:p>
                      <a:endParaRPr lang="en-GB"/>
                    </a:p>
                  </a:txBody>
                  <a:tcPr/>
                </a:tc>
                <a:tc hMerge="1">
                  <a:txBody>
                    <a:bodyPr/>
                    <a:lstStyle/>
                    <a:p>
                      <a:endParaRPr lang="en-GB"/>
                    </a:p>
                  </a:txBody>
                  <a:tcPr/>
                </a:tc>
                <a:tc hMerge="1">
                  <a:txBody>
                    <a:bodyPr/>
                    <a:lstStyle/>
                    <a:p>
                      <a:endParaRPr lang="en-GB"/>
                    </a:p>
                  </a:txBody>
                  <a:tcPr/>
                </a:tc>
                <a:tc hMerge="1">
                  <a:txBody>
                    <a:bodyPr/>
                    <a:lstStyle/>
                    <a:p>
                      <a:endParaRPr lang="en-GB"/>
                    </a:p>
                  </a:txBody>
                  <a:tcPr/>
                </a:tc>
                <a:tc hMerge="1">
                  <a:txBody>
                    <a:bodyPr/>
                    <a:lstStyle/>
                    <a:p>
                      <a:endParaRPr lang="en-GB"/>
                    </a:p>
                  </a:txBody>
                  <a:tcPr/>
                </a:tc>
                <a:tc hMerge="1">
                  <a:txBody>
                    <a:bodyPr/>
                    <a:lstStyle/>
                    <a:p>
                      <a:endParaRPr lang="en-GB"/>
                    </a:p>
                  </a:txBody>
                  <a:tcPr/>
                </a:tc>
                <a:tc hMerge="1">
                  <a:txBody>
                    <a:bodyPr/>
                    <a:lstStyle/>
                    <a:p>
                      <a:endParaRPr lang="en-GB"/>
                    </a:p>
                  </a:txBody>
                  <a:tcPr/>
                </a:tc>
                <a:tc hMerge="1">
                  <a:txBody>
                    <a:bodyPr/>
                    <a:lstStyle/>
                    <a:p>
                      <a:endParaRPr lang="en-GB"/>
                    </a:p>
                  </a:txBody>
                  <a:tcPr/>
                </a:tc>
                <a:tc hMerge="1">
                  <a:txBody>
                    <a:bodyPr/>
                    <a:lstStyle/>
                    <a:p>
                      <a:endParaRPr lang="en-GB"/>
                    </a:p>
                  </a:txBody>
                  <a:tcPr/>
                </a:tc>
                <a:tc hMerge="1">
                  <a:txBody>
                    <a:bodyPr/>
                    <a:lstStyle/>
                    <a:p>
                      <a:endParaRPr lang="en-GB"/>
                    </a:p>
                  </a:txBody>
                  <a:tcPr/>
                </a:tc>
                <a:tc>
                  <a:txBody>
                    <a:bodyPr/>
                    <a:lstStyle/>
                    <a:p>
                      <a:pPr algn="l" fontAlgn="b"/>
                      <a:endParaRPr lang="de-DE" sz="800" b="0" i="0" u="none" strike="noStrike" dirty="0">
                        <a:solidFill>
                          <a:srgbClr val="000000"/>
                        </a:solidFill>
                        <a:latin typeface="Calibri"/>
                      </a:endParaRPr>
                    </a:p>
                  </a:txBody>
                  <a:tcPr marL="8016" marR="8016" marT="8016" marB="0" anchor="b">
                    <a:lnL>
                      <a:noFill/>
                    </a:lnL>
                    <a:lnR>
                      <a:noFill/>
                    </a:lnR>
                    <a:lnT>
                      <a:noFill/>
                    </a:lnT>
                    <a:lnB>
                      <a:noFill/>
                    </a:lnB>
                  </a:tcPr>
                </a:tc>
                <a:tc>
                  <a:txBody>
                    <a:bodyPr/>
                    <a:lstStyle/>
                    <a:p>
                      <a:pPr algn="l" fontAlgn="b"/>
                      <a:endParaRPr lang="de-DE" sz="800" b="0" i="0" u="none" strike="noStrike" dirty="0">
                        <a:solidFill>
                          <a:srgbClr val="000000"/>
                        </a:solidFill>
                        <a:latin typeface="Calibri"/>
                      </a:endParaRPr>
                    </a:p>
                  </a:txBody>
                  <a:tcPr marL="8016" marR="8016" marT="8016" marB="0" anchor="b">
                    <a:lnL>
                      <a:noFill/>
                    </a:lnL>
                    <a:lnR>
                      <a:noFill/>
                    </a:lnR>
                    <a:lnT>
                      <a:noFill/>
                    </a:lnT>
                    <a:lnB>
                      <a:noFill/>
                    </a:lnB>
                  </a:tcPr>
                </a:tc>
                <a:tc>
                  <a:txBody>
                    <a:bodyPr/>
                    <a:lstStyle/>
                    <a:p>
                      <a:pPr algn="l" fontAlgn="b"/>
                      <a:endParaRPr lang="de-DE" sz="800" b="0" i="0" u="none" strike="noStrike" dirty="0">
                        <a:solidFill>
                          <a:srgbClr val="000000"/>
                        </a:solidFill>
                        <a:latin typeface="Calibri"/>
                      </a:endParaRPr>
                    </a:p>
                  </a:txBody>
                  <a:tcPr marL="8016" marR="8016" marT="8016" marB="0" anchor="b">
                    <a:lnL>
                      <a:noFill/>
                    </a:lnL>
                    <a:lnR>
                      <a:noFill/>
                    </a:lnR>
                    <a:lnT>
                      <a:noFill/>
                    </a:lnT>
                    <a:lnB>
                      <a:noFill/>
                    </a:lnB>
                  </a:tcPr>
                </a:tc>
                <a:tc>
                  <a:txBody>
                    <a:bodyPr/>
                    <a:lstStyle/>
                    <a:p>
                      <a:pPr algn="l" fontAlgn="b"/>
                      <a:endParaRPr lang="de-DE" sz="800" b="0" i="0" u="none" strike="noStrike" dirty="0">
                        <a:solidFill>
                          <a:srgbClr val="000000"/>
                        </a:solidFill>
                        <a:latin typeface="Calibri"/>
                      </a:endParaRPr>
                    </a:p>
                  </a:txBody>
                  <a:tcPr marL="8016" marR="8016" marT="8016" marB="0" anchor="b">
                    <a:lnL>
                      <a:noFill/>
                    </a:lnL>
                    <a:lnR>
                      <a:noFill/>
                    </a:lnR>
                    <a:lnT>
                      <a:noFill/>
                    </a:lnT>
                    <a:lnB>
                      <a:noFill/>
                    </a:lnB>
                  </a:tcPr>
                </a:tc>
                <a:tc>
                  <a:txBody>
                    <a:bodyPr/>
                    <a:lstStyle/>
                    <a:p>
                      <a:pPr algn="l" fontAlgn="b"/>
                      <a:endParaRPr lang="de-DE" sz="800" b="0" i="0" u="none" strike="noStrike" dirty="0">
                        <a:solidFill>
                          <a:srgbClr val="000000"/>
                        </a:solidFill>
                        <a:latin typeface="Calibri"/>
                      </a:endParaRPr>
                    </a:p>
                  </a:txBody>
                  <a:tcPr marL="8016" marR="8016" marT="8016" marB="0" anchor="b">
                    <a:lnL>
                      <a:noFill/>
                    </a:lnL>
                    <a:lnR>
                      <a:noFill/>
                    </a:lnR>
                    <a:lnT>
                      <a:noFill/>
                    </a:lnT>
                    <a:lnB>
                      <a:noFill/>
                    </a:lnB>
                  </a:tcPr>
                </a:tc>
                <a:tc>
                  <a:txBody>
                    <a:bodyPr/>
                    <a:lstStyle/>
                    <a:p>
                      <a:pPr algn="l" fontAlgn="b"/>
                      <a:endParaRPr lang="de-DE" sz="800" b="0" i="0" u="none" strike="noStrike" dirty="0">
                        <a:solidFill>
                          <a:srgbClr val="000000"/>
                        </a:solidFill>
                        <a:latin typeface="Calibri"/>
                      </a:endParaRPr>
                    </a:p>
                  </a:txBody>
                  <a:tcPr marL="8016" marR="8016" marT="8016" marB="0" anchor="b">
                    <a:lnL>
                      <a:noFill/>
                    </a:lnL>
                    <a:lnR>
                      <a:noFill/>
                    </a:lnR>
                    <a:lnT>
                      <a:noFill/>
                    </a:lnT>
                    <a:lnB>
                      <a:noFill/>
                    </a:lnB>
                  </a:tcPr>
                </a:tc>
                <a:tc>
                  <a:txBody>
                    <a:bodyPr/>
                    <a:lstStyle/>
                    <a:p>
                      <a:pPr algn="l" fontAlgn="b"/>
                      <a:endParaRPr lang="de-DE" sz="800" b="0" i="0" u="none" strike="noStrike" dirty="0">
                        <a:solidFill>
                          <a:srgbClr val="000000"/>
                        </a:solidFill>
                        <a:latin typeface="Calibri"/>
                      </a:endParaRPr>
                    </a:p>
                  </a:txBody>
                  <a:tcPr marL="8016" marR="8016" marT="8016" marB="0" anchor="b">
                    <a:lnL>
                      <a:noFill/>
                    </a:lnL>
                    <a:lnR>
                      <a:noFill/>
                    </a:lnR>
                    <a:lnT>
                      <a:noFill/>
                    </a:lnT>
                    <a:lnB>
                      <a:noFill/>
                    </a:lnB>
                  </a:tcPr>
                </a:tc>
                <a:tc>
                  <a:txBody>
                    <a:bodyPr/>
                    <a:lstStyle/>
                    <a:p>
                      <a:pPr algn="l" fontAlgn="b"/>
                      <a:endParaRPr lang="de-DE" sz="800" b="0" i="0" u="none" strike="noStrike" dirty="0">
                        <a:solidFill>
                          <a:srgbClr val="000000"/>
                        </a:solidFill>
                        <a:latin typeface="Calibri"/>
                      </a:endParaRPr>
                    </a:p>
                  </a:txBody>
                  <a:tcPr marL="8016" marR="8016" marT="8016" marB="0" anchor="b">
                    <a:lnL>
                      <a:noFill/>
                    </a:lnL>
                    <a:lnR>
                      <a:noFill/>
                    </a:lnR>
                    <a:lnT>
                      <a:noFill/>
                    </a:lnT>
                    <a:lnB>
                      <a:noFill/>
                    </a:lnB>
                  </a:tcPr>
                </a:tc>
                <a:tc>
                  <a:txBody>
                    <a:bodyPr/>
                    <a:lstStyle/>
                    <a:p>
                      <a:pPr algn="l" fontAlgn="b"/>
                      <a:endParaRPr lang="de-DE" sz="800" b="0" i="0" u="none" strike="noStrike" dirty="0">
                        <a:solidFill>
                          <a:srgbClr val="000000"/>
                        </a:solidFill>
                        <a:latin typeface="Calibri"/>
                      </a:endParaRPr>
                    </a:p>
                  </a:txBody>
                  <a:tcPr marL="8016" marR="8016" marT="8016" marB="0" anchor="b">
                    <a:lnL>
                      <a:noFill/>
                    </a:lnL>
                    <a:lnR>
                      <a:noFill/>
                    </a:lnR>
                    <a:lnT>
                      <a:noFill/>
                    </a:lnT>
                    <a:lnB>
                      <a:noFill/>
                    </a:lnB>
                  </a:tcPr>
                </a:tc>
                <a:tc>
                  <a:txBody>
                    <a:bodyPr/>
                    <a:lstStyle/>
                    <a:p>
                      <a:pPr algn="l" fontAlgn="b"/>
                      <a:endParaRPr lang="de-DE" sz="800" b="0" i="0" u="none" strike="noStrike" dirty="0">
                        <a:solidFill>
                          <a:srgbClr val="000000"/>
                        </a:solidFill>
                        <a:latin typeface="Calibri"/>
                      </a:endParaRPr>
                    </a:p>
                  </a:txBody>
                  <a:tcPr marL="8016" marR="8016" marT="8016" marB="0" anchor="b">
                    <a:lnL>
                      <a:noFill/>
                    </a:lnL>
                    <a:lnR>
                      <a:noFill/>
                    </a:lnR>
                    <a:lnT>
                      <a:noFill/>
                    </a:lnT>
                    <a:lnB>
                      <a:noFill/>
                    </a:lnB>
                  </a:tcPr>
                </a:tc>
                <a:tc>
                  <a:txBody>
                    <a:bodyPr/>
                    <a:lstStyle/>
                    <a:p>
                      <a:pPr algn="l" fontAlgn="b"/>
                      <a:endParaRPr lang="de-DE" sz="800" b="0" i="0" u="none" strike="noStrike" dirty="0">
                        <a:solidFill>
                          <a:srgbClr val="000000"/>
                        </a:solidFill>
                        <a:latin typeface="Calibri"/>
                      </a:endParaRPr>
                    </a:p>
                  </a:txBody>
                  <a:tcPr marL="8016" marR="8016" marT="8016" marB="0" anchor="b">
                    <a:lnL>
                      <a:noFill/>
                    </a:lnL>
                    <a:lnR>
                      <a:noFill/>
                    </a:lnR>
                    <a:lnT>
                      <a:noFill/>
                    </a:lnT>
                    <a:lnB>
                      <a:noFill/>
                    </a:lnB>
                  </a:tcPr>
                </a:tc>
                <a:tc>
                  <a:txBody>
                    <a:bodyPr/>
                    <a:lstStyle/>
                    <a:p>
                      <a:pPr algn="l" fontAlgn="b"/>
                      <a:endParaRPr lang="de-DE" sz="800" b="0" i="0" u="none" strike="noStrike" dirty="0">
                        <a:solidFill>
                          <a:srgbClr val="000000"/>
                        </a:solidFill>
                        <a:latin typeface="Calibri"/>
                      </a:endParaRPr>
                    </a:p>
                  </a:txBody>
                  <a:tcPr marL="8016" marR="8016" marT="8016" marB="0" anchor="b">
                    <a:lnL>
                      <a:noFill/>
                    </a:lnL>
                    <a:lnR>
                      <a:noFill/>
                    </a:lnR>
                    <a:lnT>
                      <a:noFill/>
                    </a:lnT>
                    <a:lnB>
                      <a:noFill/>
                    </a:lnB>
                  </a:tcPr>
                </a:tc>
                <a:tc>
                  <a:txBody>
                    <a:bodyPr/>
                    <a:lstStyle/>
                    <a:p>
                      <a:pPr algn="l" fontAlgn="b"/>
                      <a:endParaRPr lang="de-DE" sz="800" b="0" i="0" u="none" strike="noStrike" dirty="0">
                        <a:solidFill>
                          <a:srgbClr val="000000"/>
                        </a:solidFill>
                        <a:latin typeface="Calibri"/>
                      </a:endParaRPr>
                    </a:p>
                  </a:txBody>
                  <a:tcPr marL="8016" marR="8016" marT="8016" marB="0" anchor="b">
                    <a:lnL>
                      <a:noFill/>
                    </a:lnL>
                    <a:lnR>
                      <a:noFill/>
                    </a:lnR>
                    <a:lnT>
                      <a:noFill/>
                    </a:lnT>
                    <a:lnB>
                      <a:noFill/>
                    </a:lnB>
                  </a:tcPr>
                </a:tc>
                <a:tc>
                  <a:txBody>
                    <a:bodyPr/>
                    <a:lstStyle/>
                    <a:p>
                      <a:pPr algn="l" fontAlgn="b"/>
                      <a:endParaRPr lang="de-DE" sz="800" b="0" i="0" u="none" strike="noStrike" dirty="0">
                        <a:solidFill>
                          <a:srgbClr val="000000"/>
                        </a:solidFill>
                        <a:latin typeface="Calibri"/>
                      </a:endParaRPr>
                    </a:p>
                  </a:txBody>
                  <a:tcPr marL="8016" marR="8016" marT="8016" marB="0" anchor="b">
                    <a:lnL>
                      <a:noFill/>
                    </a:lnL>
                    <a:lnR>
                      <a:noFill/>
                    </a:lnR>
                    <a:lnT>
                      <a:noFill/>
                    </a:lnT>
                    <a:lnB>
                      <a:noFill/>
                    </a:lnB>
                  </a:tcPr>
                </a:tc>
                <a:tc>
                  <a:txBody>
                    <a:bodyPr/>
                    <a:lstStyle/>
                    <a:p>
                      <a:pPr algn="l" fontAlgn="b"/>
                      <a:endParaRPr lang="de-DE" sz="800" b="0" i="0" u="none" strike="noStrike" dirty="0">
                        <a:solidFill>
                          <a:srgbClr val="000000"/>
                        </a:solidFill>
                        <a:latin typeface="Calibri"/>
                      </a:endParaRPr>
                    </a:p>
                  </a:txBody>
                  <a:tcPr marL="8016" marR="8016" marT="8016" marB="0" anchor="b">
                    <a:lnL>
                      <a:noFill/>
                    </a:lnL>
                    <a:lnR>
                      <a:noFill/>
                    </a:lnR>
                    <a:lnT>
                      <a:noFill/>
                    </a:lnT>
                    <a:lnB>
                      <a:noFill/>
                    </a:lnB>
                  </a:tcPr>
                </a:tc>
                <a:tc>
                  <a:txBody>
                    <a:bodyPr/>
                    <a:lstStyle/>
                    <a:p>
                      <a:pPr algn="l" fontAlgn="b"/>
                      <a:endParaRPr lang="de-DE" sz="800" b="0" i="0" u="none" strike="noStrike" dirty="0">
                        <a:solidFill>
                          <a:srgbClr val="000000"/>
                        </a:solidFill>
                        <a:latin typeface="Calibri"/>
                      </a:endParaRPr>
                    </a:p>
                  </a:txBody>
                  <a:tcPr marL="8016" marR="8016" marT="8016" marB="0" anchor="b">
                    <a:lnL>
                      <a:noFill/>
                    </a:lnL>
                    <a:lnR>
                      <a:noFill/>
                    </a:lnR>
                    <a:lnT>
                      <a:noFill/>
                    </a:lnT>
                    <a:lnB>
                      <a:noFill/>
                    </a:lnB>
                  </a:tcPr>
                </a:tc>
                <a:tc>
                  <a:txBody>
                    <a:bodyPr/>
                    <a:lstStyle/>
                    <a:p>
                      <a:pPr algn="l" fontAlgn="b"/>
                      <a:endParaRPr lang="de-DE" sz="800" b="0" i="0" u="none" strike="noStrike" dirty="0">
                        <a:solidFill>
                          <a:srgbClr val="000000"/>
                        </a:solidFill>
                        <a:latin typeface="Calibri"/>
                      </a:endParaRPr>
                    </a:p>
                  </a:txBody>
                  <a:tcPr marL="8016" marR="8016" marT="8016" marB="0" anchor="b">
                    <a:lnL>
                      <a:noFill/>
                    </a:lnL>
                    <a:lnR>
                      <a:noFill/>
                    </a:lnR>
                    <a:lnT>
                      <a:noFill/>
                    </a:lnT>
                    <a:lnB>
                      <a:noFill/>
                    </a:lnB>
                  </a:tcPr>
                </a:tc>
                <a:tc>
                  <a:txBody>
                    <a:bodyPr/>
                    <a:lstStyle/>
                    <a:p>
                      <a:pPr algn="l" fontAlgn="b"/>
                      <a:endParaRPr lang="de-DE" sz="800" b="0" i="0" u="none" strike="noStrike" dirty="0">
                        <a:solidFill>
                          <a:srgbClr val="000000"/>
                        </a:solidFill>
                        <a:latin typeface="Calibri"/>
                      </a:endParaRPr>
                    </a:p>
                  </a:txBody>
                  <a:tcPr marL="8016" marR="8016" marT="8016" marB="0" anchor="b">
                    <a:lnL>
                      <a:noFill/>
                    </a:lnL>
                    <a:lnR>
                      <a:noFill/>
                    </a:lnR>
                    <a:lnT>
                      <a:noFill/>
                    </a:lnT>
                    <a:lnB>
                      <a:noFill/>
                    </a:lnB>
                  </a:tcPr>
                </a:tc>
                <a:tc>
                  <a:txBody>
                    <a:bodyPr/>
                    <a:lstStyle/>
                    <a:p>
                      <a:pPr algn="l" fontAlgn="b"/>
                      <a:endParaRPr lang="de-DE" sz="800" b="0" i="0" u="none" strike="noStrike" dirty="0">
                        <a:solidFill>
                          <a:srgbClr val="000000"/>
                        </a:solidFill>
                        <a:latin typeface="Calibri"/>
                      </a:endParaRPr>
                    </a:p>
                  </a:txBody>
                  <a:tcPr marL="8016" marR="8016" marT="8016" marB="0" anchor="b">
                    <a:lnL>
                      <a:noFill/>
                    </a:lnL>
                    <a:lnR>
                      <a:noFill/>
                    </a:lnR>
                    <a:lnT>
                      <a:noFill/>
                    </a:lnT>
                    <a:lnB>
                      <a:noFill/>
                    </a:lnB>
                  </a:tcPr>
                </a:tc>
                <a:tc>
                  <a:txBody>
                    <a:bodyPr/>
                    <a:lstStyle/>
                    <a:p>
                      <a:pPr algn="l" fontAlgn="b"/>
                      <a:endParaRPr lang="de-DE" sz="800" b="0" i="0" u="none" strike="noStrike" dirty="0">
                        <a:solidFill>
                          <a:srgbClr val="000000"/>
                        </a:solidFill>
                        <a:latin typeface="Calibri"/>
                      </a:endParaRPr>
                    </a:p>
                  </a:txBody>
                  <a:tcPr marL="8016" marR="8016" marT="8016" marB="0" anchor="b">
                    <a:lnL>
                      <a:noFill/>
                    </a:lnL>
                    <a:lnR>
                      <a:noFill/>
                    </a:lnR>
                    <a:lnT>
                      <a:noFill/>
                    </a:lnT>
                    <a:lnB>
                      <a:noFill/>
                    </a:lnB>
                  </a:tcPr>
                </a:tc>
                <a:tc>
                  <a:txBody>
                    <a:bodyPr/>
                    <a:lstStyle/>
                    <a:p>
                      <a:pPr algn="l" fontAlgn="b"/>
                      <a:endParaRPr lang="de-DE" sz="800" b="0" i="0" u="none" strike="noStrike" dirty="0">
                        <a:solidFill>
                          <a:srgbClr val="000000"/>
                        </a:solidFill>
                        <a:latin typeface="Calibri"/>
                      </a:endParaRPr>
                    </a:p>
                  </a:txBody>
                  <a:tcPr marL="8016" marR="8016" marT="8016" marB="0" anchor="b">
                    <a:lnL>
                      <a:noFill/>
                    </a:lnL>
                    <a:lnR>
                      <a:noFill/>
                    </a:lnR>
                    <a:lnT>
                      <a:noFill/>
                    </a:lnT>
                    <a:lnB>
                      <a:noFill/>
                    </a:lnB>
                  </a:tcPr>
                </a:tc>
                <a:tc>
                  <a:txBody>
                    <a:bodyPr/>
                    <a:lstStyle/>
                    <a:p>
                      <a:pPr algn="ctr" fontAlgn="b"/>
                      <a:endParaRPr lang="de-DE" sz="800" b="0" i="0" u="none" strike="noStrike" dirty="0">
                        <a:solidFill>
                          <a:srgbClr val="000000"/>
                        </a:solidFill>
                        <a:latin typeface="Calibri"/>
                      </a:endParaRPr>
                    </a:p>
                  </a:txBody>
                  <a:tcPr marL="8016" marR="8016" marT="8016" marB="0" anchor="b">
                    <a:lnL>
                      <a:noFill/>
                    </a:lnL>
                    <a:lnR>
                      <a:noFill/>
                    </a:lnR>
                    <a:lnT>
                      <a:noFill/>
                    </a:lnT>
                    <a:lnB>
                      <a:noFill/>
                    </a:lnB>
                  </a:tcPr>
                </a:tc>
                <a:tc>
                  <a:txBody>
                    <a:bodyPr/>
                    <a:lstStyle/>
                    <a:p>
                      <a:pPr algn="ctr" fontAlgn="b"/>
                      <a:endParaRPr lang="de-DE" sz="800" b="0" i="0" u="none" strike="noStrike" dirty="0">
                        <a:solidFill>
                          <a:srgbClr val="000000"/>
                        </a:solidFill>
                        <a:latin typeface="Calibri"/>
                      </a:endParaRPr>
                    </a:p>
                  </a:txBody>
                  <a:tcPr marL="8016" marR="8016" marT="8016" marB="0" anchor="b">
                    <a:lnL>
                      <a:noFill/>
                    </a:lnL>
                    <a:lnR>
                      <a:noFill/>
                    </a:lnR>
                    <a:lnT>
                      <a:noFill/>
                    </a:lnT>
                    <a:lnB>
                      <a:noFill/>
                    </a:lnB>
                  </a:tcPr>
                </a:tc>
                <a:tc>
                  <a:txBody>
                    <a:bodyPr/>
                    <a:lstStyle/>
                    <a:p>
                      <a:pPr algn="l" fontAlgn="b"/>
                      <a:endParaRPr lang="de-DE" sz="800" b="0" i="0" u="none" strike="noStrike" dirty="0">
                        <a:solidFill>
                          <a:srgbClr val="000000"/>
                        </a:solidFill>
                        <a:latin typeface="Calibri"/>
                      </a:endParaRPr>
                    </a:p>
                  </a:txBody>
                  <a:tcPr marL="8016" marR="8016" marT="8016" marB="0" anchor="b">
                    <a:lnL>
                      <a:noFill/>
                    </a:lnL>
                    <a:lnR>
                      <a:noFill/>
                    </a:lnR>
                    <a:lnT>
                      <a:noFill/>
                    </a:lnT>
                    <a:lnB>
                      <a:noFill/>
                    </a:lnB>
                  </a:tcPr>
                </a:tc>
              </a:tr>
            </a:tbl>
          </a:graphicData>
        </a:graphic>
      </p:graphicFrame>
    </p:spTree>
    <p:extLst>
      <p:ext uri="{BB962C8B-B14F-4D97-AF65-F5344CB8AC3E}">
        <p14:creationId xmlns:p14="http://schemas.microsoft.com/office/powerpoint/2010/main" val="1865066876"/>
      </p:ext>
    </p:extLst>
  </p:cSld>
  <p:clrMapOvr>
    <a:masterClrMapping/>
  </p:clrMapOvr>
  <p:transition advClick="0"/>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dirty="0" smtClean="0"/>
              <a:t>Основная идея</a:t>
            </a:r>
            <a:endParaRPr lang="en-US" dirty="0"/>
          </a:p>
        </p:txBody>
      </p:sp>
      <p:sp>
        <p:nvSpPr>
          <p:cNvPr id="3" name="Content Placeholder 2"/>
          <p:cNvSpPr>
            <a:spLocks noGrp="1"/>
          </p:cNvSpPr>
          <p:nvPr>
            <p:ph idx="1"/>
          </p:nvPr>
        </p:nvSpPr>
        <p:spPr>
          <a:xfrm>
            <a:off x="539552" y="2708920"/>
            <a:ext cx="8363272" cy="2514972"/>
          </a:xfrm>
        </p:spPr>
        <p:txBody>
          <a:bodyPr/>
          <a:lstStyle/>
          <a:p>
            <a:pPr marL="0" indent="0" algn="ctr">
              <a:buNone/>
            </a:pPr>
            <a:r>
              <a:rPr lang="ru-RU" sz="3200" b="1" dirty="0" smtClean="0"/>
              <a:t>Перейти от финансирования инфраструктуры и «процесса», к финансированию результата. </a:t>
            </a:r>
          </a:p>
          <a:p>
            <a:pPr marL="0" indent="0" algn="ctr">
              <a:buNone/>
            </a:pPr>
            <a:endParaRPr lang="en-US" sz="3200" b="1" dirty="0"/>
          </a:p>
        </p:txBody>
      </p:sp>
    </p:spTree>
    <p:extLst>
      <p:ext uri="{BB962C8B-B14F-4D97-AF65-F5344CB8AC3E}">
        <p14:creationId xmlns:p14="http://schemas.microsoft.com/office/powerpoint/2010/main" val="373716192"/>
      </p:ext>
    </p:extLst>
  </p:cSld>
  <p:clrMapOvr>
    <a:masterClrMapping/>
  </p:clrMapOvr>
  <p:transition advClick="0"/>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r>
              <a:rPr lang="ru-RU" dirty="0" smtClean="0"/>
              <a:t>Основные причины решения о повсеместном переходе на КСГ в России</a:t>
            </a:r>
            <a:endParaRPr lang="en-US" dirty="0"/>
          </a:p>
        </p:txBody>
      </p:sp>
      <p:sp>
        <p:nvSpPr>
          <p:cNvPr id="3" name="Content Placeholder 2"/>
          <p:cNvSpPr>
            <a:spLocks noGrp="1"/>
          </p:cNvSpPr>
          <p:nvPr>
            <p:ph idx="1"/>
          </p:nvPr>
        </p:nvSpPr>
        <p:spPr>
          <a:xfrm>
            <a:off x="539552" y="1916832"/>
            <a:ext cx="8336366" cy="4320480"/>
          </a:xfrm>
        </p:spPr>
        <p:txBody>
          <a:bodyPr>
            <a:noAutofit/>
          </a:bodyPr>
          <a:lstStyle/>
          <a:p>
            <a:r>
              <a:rPr lang="ru-RU" sz="2000" dirty="0" smtClean="0"/>
              <a:t>Необходимость </a:t>
            </a:r>
            <a:r>
              <a:rPr lang="ru-RU" sz="2000" dirty="0"/>
              <a:t>стандартизации методов финансирования в регионах (разная эффективность методов</a:t>
            </a:r>
            <a:r>
              <a:rPr lang="ru-RU" sz="2000" dirty="0" smtClean="0"/>
              <a:t>)</a:t>
            </a:r>
          </a:p>
          <a:p>
            <a:r>
              <a:rPr lang="ru-RU" sz="2000" dirty="0" smtClean="0"/>
              <a:t>Неравенство </a:t>
            </a:r>
            <a:r>
              <a:rPr lang="ru-RU" sz="2000" dirty="0"/>
              <a:t>в тарифах между регионами и нарушение </a:t>
            </a:r>
            <a:r>
              <a:rPr lang="ru-RU" sz="2000" dirty="0" smtClean="0"/>
              <a:t>справедливости в экономической доступности к помощи</a:t>
            </a:r>
          </a:p>
          <a:p>
            <a:r>
              <a:rPr lang="ru-RU" sz="2000" dirty="0" smtClean="0"/>
              <a:t>Высокие </a:t>
            </a:r>
            <a:r>
              <a:rPr lang="ru-RU" sz="2000" dirty="0"/>
              <a:t>административные расходы на использование разнородных </a:t>
            </a:r>
            <a:r>
              <a:rPr lang="ru-RU" sz="2000" dirty="0" smtClean="0"/>
              <a:t>моделей</a:t>
            </a:r>
          </a:p>
          <a:p>
            <a:r>
              <a:rPr lang="ru-RU" sz="2000" dirty="0" smtClean="0"/>
              <a:t>Невозможность внедрения эффективных инструментов мониторинга и межрегионального сравнения результатов работы стационарного сектора </a:t>
            </a:r>
          </a:p>
          <a:p>
            <a:r>
              <a:rPr lang="ru-RU" sz="2000" b="1" dirty="0" smtClean="0"/>
              <a:t>Низкая  эффективность </a:t>
            </a:r>
            <a:r>
              <a:rPr lang="ru-RU" sz="2000" b="1" dirty="0"/>
              <a:t>использования </a:t>
            </a:r>
            <a:r>
              <a:rPr lang="ru-RU" sz="2000" b="1" dirty="0" err="1"/>
              <a:t>МЭСов</a:t>
            </a:r>
            <a:r>
              <a:rPr lang="ru-RU" sz="2000" b="1" dirty="0"/>
              <a:t> как метода финансирования </a:t>
            </a:r>
            <a:r>
              <a:rPr lang="ru-RU" sz="2000" b="1" dirty="0" smtClean="0"/>
              <a:t>(тысячи тарифов, не всегда прозрачная система тарификации и т.д.)</a:t>
            </a:r>
          </a:p>
          <a:p>
            <a:r>
              <a:rPr lang="ru-RU" sz="2000" b="1" dirty="0" smtClean="0"/>
              <a:t> Низкая </a:t>
            </a:r>
            <a:r>
              <a:rPr lang="ru-RU" sz="2000" b="1" dirty="0"/>
              <a:t>дифференциация тарифов в системе оплаты «за профиль»</a:t>
            </a:r>
          </a:p>
          <a:p>
            <a:endParaRPr lang="en-US" sz="2000" dirty="0"/>
          </a:p>
        </p:txBody>
      </p:sp>
    </p:spTree>
    <p:extLst>
      <p:ext uri="{BB962C8B-B14F-4D97-AF65-F5344CB8AC3E}">
        <p14:creationId xmlns:p14="http://schemas.microsoft.com/office/powerpoint/2010/main" val="938625131"/>
      </p:ext>
    </p:extLst>
  </p:cSld>
  <p:clrMapOvr>
    <a:masterClrMapping/>
  </p:clrMapOvr>
  <p:transition advClick="0"/>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7" name="Rectangle 2"/>
          <p:cNvSpPr>
            <a:spLocks noGrp="1" noChangeArrowheads="1"/>
          </p:cNvSpPr>
          <p:nvPr>
            <p:ph type="title"/>
          </p:nvPr>
        </p:nvSpPr>
        <p:spPr>
          <a:xfrm>
            <a:off x="177838" y="746982"/>
            <a:ext cx="8856984" cy="857250"/>
          </a:xfrm>
        </p:spPr>
        <p:txBody>
          <a:bodyPr vert="horz" wrap="square" lIns="68580" tIns="34290" rIns="68580" bIns="34290" numCol="1" rtlCol="0" anchor="ctr" anchorCtr="0" compatLnSpc="1">
            <a:prstTxWarp prst="textNoShape">
              <a:avLst/>
            </a:prstTxWarp>
            <a:normAutofit fontScale="90000"/>
          </a:bodyPr>
          <a:lstStyle/>
          <a:p>
            <a:r>
              <a:rPr lang="ru-RU" dirty="0" smtClean="0"/>
              <a:t>Оплата </a:t>
            </a:r>
            <a:r>
              <a:rPr lang="ru-RU" dirty="0"/>
              <a:t>медицинской помощи в системе ОМС: многообразие региональных моделей</a:t>
            </a:r>
          </a:p>
        </p:txBody>
      </p:sp>
      <p:sp>
        <p:nvSpPr>
          <p:cNvPr id="16388" name="Rectangle 3"/>
          <p:cNvSpPr>
            <a:spLocks noGrp="1" noChangeArrowheads="1"/>
          </p:cNvSpPr>
          <p:nvPr>
            <p:ph type="body" idx="1"/>
          </p:nvPr>
        </p:nvSpPr>
        <p:spPr>
          <a:xfrm>
            <a:off x="1691680" y="1734074"/>
            <a:ext cx="5829300" cy="507206"/>
          </a:xfrm>
        </p:spPr>
        <p:txBody>
          <a:bodyPr/>
          <a:lstStyle/>
          <a:p>
            <a:pPr eaLnBrk="1" hangingPunct="1">
              <a:lnSpc>
                <a:spcPct val="80000"/>
              </a:lnSpc>
              <a:buFont typeface="Wingdings" pitchFamily="2" charset="2"/>
              <a:buNone/>
            </a:pPr>
            <a:r>
              <a:rPr lang="ru-RU" sz="1500" b="1" dirty="0"/>
              <a:t>	</a:t>
            </a:r>
            <a:r>
              <a:rPr lang="ru-RU" sz="1350" b="1" dirty="0"/>
              <a:t>Распространенность методов оплаты </a:t>
            </a:r>
            <a:r>
              <a:rPr lang="ru-RU" sz="1350" b="1" dirty="0">
                <a:solidFill>
                  <a:srgbClr val="333399"/>
                </a:solidFill>
              </a:rPr>
              <a:t>стационарной</a:t>
            </a:r>
            <a:r>
              <a:rPr lang="ru-RU" sz="1350" b="1" dirty="0"/>
              <a:t> помощи в системе ОМС в субъектах РФ в 2004-2006 гг., в %</a:t>
            </a:r>
          </a:p>
        </p:txBody>
      </p:sp>
      <p:sp>
        <p:nvSpPr>
          <p:cNvPr id="16389" name="Rectangle 4"/>
          <p:cNvSpPr>
            <a:spLocks noChangeArrowheads="1"/>
          </p:cNvSpPr>
          <p:nvPr/>
        </p:nvSpPr>
        <p:spPr bwMode="auto">
          <a:xfrm>
            <a:off x="1143001" y="1718050"/>
            <a:ext cx="184731" cy="30008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p>
            <a:endParaRPr lang="en-US" sz="1350"/>
          </a:p>
        </p:txBody>
      </p:sp>
      <p:graphicFrame>
        <p:nvGraphicFramePr>
          <p:cNvPr id="16390" name="Object 5"/>
          <p:cNvGraphicFramePr>
            <a:graphicFrameLocks noChangeAspect="1"/>
          </p:cNvGraphicFramePr>
          <p:nvPr>
            <p:extLst>
              <p:ext uri="{D42A27DB-BD31-4B8C-83A1-F6EECF244321}">
                <p14:modId xmlns:p14="http://schemas.microsoft.com/office/powerpoint/2010/main" val="15746255"/>
              </p:ext>
            </p:extLst>
          </p:nvPr>
        </p:nvGraphicFramePr>
        <p:xfrm>
          <a:off x="162309" y="2109379"/>
          <a:ext cx="8981691" cy="4891036"/>
        </p:xfrm>
        <a:graphic>
          <a:graphicData uri="http://schemas.openxmlformats.org/presentationml/2006/ole">
            <mc:AlternateContent xmlns:mc="http://schemas.openxmlformats.org/markup-compatibility/2006">
              <mc:Choice xmlns:v="urn:schemas-microsoft-com:vml" Requires="v">
                <p:oleObj spid="_x0000_s81972" name="Диаграмма" r:id="rId3" imgW="6172078" imgH="4162285" progId="Excel.Chart.8">
                  <p:embed/>
                </p:oleObj>
              </mc:Choice>
              <mc:Fallback>
                <p:oleObj name="Диаграмма" r:id="rId3" imgW="6172078" imgH="4162285" progId="Excel.Chart.8">
                  <p:embed/>
                  <p:pic>
                    <p:nvPicPr>
                      <p:cNvPr id="0" name=""/>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62309" y="2109379"/>
                        <a:ext cx="8981691" cy="4891036"/>
                      </a:xfrm>
                      <a:prstGeom prst="rect">
                        <a:avLst/>
                      </a:prstGeom>
                      <a:noFill/>
                      <a:ln>
                        <a:noFill/>
                      </a:ln>
                      <a:extLst/>
                    </p:spPr>
                  </p:pic>
                </p:oleObj>
              </mc:Fallback>
            </mc:AlternateContent>
          </a:graphicData>
        </a:graphic>
      </p:graphicFrame>
    </p:spTree>
    <p:extLst>
      <p:ext uri="{BB962C8B-B14F-4D97-AF65-F5344CB8AC3E}">
        <p14:creationId xmlns:p14="http://schemas.microsoft.com/office/powerpoint/2010/main" val="2091798765"/>
      </p:ext>
    </p:extLst>
  </p:cSld>
  <p:clrMapOvr>
    <a:masterClrMapping/>
  </p:clrMapOvr>
  <p:transition advClick="0"/>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7" name="Rectangle 2"/>
          <p:cNvSpPr>
            <a:spLocks noGrp="1" noChangeArrowheads="1"/>
          </p:cNvSpPr>
          <p:nvPr>
            <p:ph type="title"/>
          </p:nvPr>
        </p:nvSpPr>
        <p:spPr>
          <a:xfrm>
            <a:off x="-107683" y="692696"/>
            <a:ext cx="9359366" cy="857250"/>
          </a:xfrm>
        </p:spPr>
        <p:txBody>
          <a:bodyPr vert="horz" wrap="square" lIns="68580" tIns="34290" rIns="68580" bIns="34290" numCol="1" rtlCol="0" anchor="ctr" anchorCtr="0" compatLnSpc="1">
            <a:prstTxWarp prst="textNoShape">
              <a:avLst/>
            </a:prstTxWarp>
            <a:normAutofit fontScale="90000"/>
          </a:bodyPr>
          <a:lstStyle/>
          <a:p>
            <a:r>
              <a:rPr lang="ru-RU" dirty="0" smtClean="0"/>
              <a:t>Оплата </a:t>
            </a:r>
            <a:r>
              <a:rPr lang="ru-RU" dirty="0"/>
              <a:t>медицинской помощи в системе ОМС: многообразие региональных </a:t>
            </a:r>
            <a:r>
              <a:rPr lang="ru-RU" dirty="0" smtClean="0"/>
              <a:t>тарифов (2013)</a:t>
            </a:r>
            <a:endParaRPr lang="ru-RU" dirty="0"/>
          </a:p>
        </p:txBody>
      </p:sp>
      <p:sp>
        <p:nvSpPr>
          <p:cNvPr id="16389" name="Rectangle 4"/>
          <p:cNvSpPr>
            <a:spLocks noChangeArrowheads="1"/>
          </p:cNvSpPr>
          <p:nvPr/>
        </p:nvSpPr>
        <p:spPr bwMode="auto">
          <a:xfrm>
            <a:off x="1143001" y="1718050"/>
            <a:ext cx="184731" cy="30008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p>
            <a:endParaRPr lang="en-US" sz="1350"/>
          </a:p>
        </p:txBody>
      </p:sp>
      <p:pic>
        <p:nvPicPr>
          <p:cNvPr id="3" name="Content Placeholder 2"/>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0" y="1958787"/>
            <a:ext cx="9144000" cy="4885746"/>
          </a:xfrm>
        </p:spPr>
      </p:pic>
    </p:spTree>
    <p:extLst>
      <p:ext uri="{BB962C8B-B14F-4D97-AF65-F5344CB8AC3E}">
        <p14:creationId xmlns:p14="http://schemas.microsoft.com/office/powerpoint/2010/main" val="641717087"/>
      </p:ext>
    </p:extLst>
  </p:cSld>
  <p:clrMapOvr>
    <a:masterClrMapping/>
  </p:clrMapOvr>
  <p:transition advClick="0"/>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Номер слайда 6"/>
          <p:cNvSpPr>
            <a:spLocks noGrp="1"/>
          </p:cNvSpPr>
          <p:nvPr>
            <p:ph type="sldNum" sz="quarter" idx="12"/>
          </p:nvPr>
        </p:nvSpPr>
        <p:spPr>
          <a:noFill/>
        </p:spPr>
        <p:txBody>
          <a:bodyPr/>
          <a:lstStyle>
            <a:lvl1pPr eaLnBrk="0" hangingPunct="0">
              <a:defRPr b="1">
                <a:solidFill>
                  <a:schemeClr val="tx1"/>
                </a:solidFill>
                <a:latin typeface="Arial" charset="0"/>
              </a:defRPr>
            </a:lvl1pPr>
            <a:lvl2pPr marL="742950" indent="-285750" eaLnBrk="0" hangingPunct="0">
              <a:defRPr b="1">
                <a:solidFill>
                  <a:schemeClr val="tx1"/>
                </a:solidFill>
                <a:latin typeface="Arial" charset="0"/>
              </a:defRPr>
            </a:lvl2pPr>
            <a:lvl3pPr marL="1143000" indent="-228600" eaLnBrk="0" hangingPunct="0">
              <a:defRPr b="1">
                <a:solidFill>
                  <a:schemeClr val="tx1"/>
                </a:solidFill>
                <a:latin typeface="Arial" charset="0"/>
              </a:defRPr>
            </a:lvl3pPr>
            <a:lvl4pPr marL="1600200" indent="-228600" eaLnBrk="0" hangingPunct="0">
              <a:defRPr b="1">
                <a:solidFill>
                  <a:schemeClr val="tx1"/>
                </a:solidFill>
                <a:latin typeface="Arial" charset="0"/>
              </a:defRPr>
            </a:lvl4pPr>
            <a:lvl5pPr marL="2057400" indent="-228600" eaLnBrk="0" hangingPunct="0">
              <a:defRPr b="1">
                <a:solidFill>
                  <a:schemeClr val="tx1"/>
                </a:solidFill>
                <a:latin typeface="Arial" charset="0"/>
              </a:defRPr>
            </a:lvl5pPr>
            <a:lvl6pPr marL="2514600" indent="-228600" eaLnBrk="0" fontAlgn="base" hangingPunct="0">
              <a:spcBef>
                <a:spcPct val="0"/>
              </a:spcBef>
              <a:spcAft>
                <a:spcPct val="0"/>
              </a:spcAft>
              <a:defRPr b="1">
                <a:solidFill>
                  <a:schemeClr val="tx1"/>
                </a:solidFill>
                <a:latin typeface="Arial" charset="0"/>
              </a:defRPr>
            </a:lvl6pPr>
            <a:lvl7pPr marL="2971800" indent="-228600" eaLnBrk="0" fontAlgn="base" hangingPunct="0">
              <a:spcBef>
                <a:spcPct val="0"/>
              </a:spcBef>
              <a:spcAft>
                <a:spcPct val="0"/>
              </a:spcAft>
              <a:defRPr b="1">
                <a:solidFill>
                  <a:schemeClr val="tx1"/>
                </a:solidFill>
                <a:latin typeface="Arial" charset="0"/>
              </a:defRPr>
            </a:lvl7pPr>
            <a:lvl8pPr marL="3429000" indent="-228600" eaLnBrk="0" fontAlgn="base" hangingPunct="0">
              <a:spcBef>
                <a:spcPct val="0"/>
              </a:spcBef>
              <a:spcAft>
                <a:spcPct val="0"/>
              </a:spcAft>
              <a:defRPr b="1">
                <a:solidFill>
                  <a:schemeClr val="tx1"/>
                </a:solidFill>
                <a:latin typeface="Arial" charset="0"/>
              </a:defRPr>
            </a:lvl8pPr>
            <a:lvl9pPr marL="3886200" indent="-228600" eaLnBrk="0" fontAlgn="base" hangingPunct="0">
              <a:spcBef>
                <a:spcPct val="0"/>
              </a:spcBef>
              <a:spcAft>
                <a:spcPct val="0"/>
              </a:spcAft>
              <a:defRPr b="1">
                <a:solidFill>
                  <a:schemeClr val="tx1"/>
                </a:solidFill>
                <a:latin typeface="Arial" charset="0"/>
              </a:defRPr>
            </a:lvl9pPr>
          </a:lstStyle>
          <a:p>
            <a:pPr eaLnBrk="1" hangingPunct="1"/>
            <a:fld id="{7261B1AB-0BE6-4AF1-BBD6-5BC90F626729}" type="slidenum">
              <a:rPr lang="ru-RU" b="0"/>
              <a:pPr eaLnBrk="1" hangingPunct="1"/>
              <a:t>13</a:t>
            </a:fld>
            <a:endParaRPr lang="ru-RU" b="0"/>
          </a:p>
        </p:txBody>
      </p:sp>
      <p:sp>
        <p:nvSpPr>
          <p:cNvPr id="18435" name="Rectangle 4"/>
          <p:cNvSpPr>
            <a:spLocks noGrp="1" noChangeArrowheads="1"/>
          </p:cNvSpPr>
          <p:nvPr>
            <p:ph type="title"/>
          </p:nvPr>
        </p:nvSpPr>
        <p:spPr>
          <a:xfrm>
            <a:off x="539552" y="450850"/>
            <a:ext cx="7772400" cy="1143000"/>
          </a:xfrm>
        </p:spPr>
        <p:txBody>
          <a:bodyPr/>
          <a:lstStyle/>
          <a:p>
            <a:pPr eaLnBrk="1" hangingPunct="1"/>
            <a:r>
              <a:rPr lang="ru-RU" sz="3200" b="1" dirty="0" smtClean="0">
                <a:latin typeface="Tahoma" pitchFamily="34" charset="0"/>
              </a:rPr>
              <a:t>Новый закон об ОМС: централизация и унификация</a:t>
            </a:r>
          </a:p>
        </p:txBody>
      </p:sp>
      <p:sp>
        <p:nvSpPr>
          <p:cNvPr id="18436" name="Rectangle 5"/>
          <p:cNvSpPr>
            <a:spLocks noGrp="1" noChangeArrowheads="1"/>
          </p:cNvSpPr>
          <p:nvPr>
            <p:ph type="body" sz="half" idx="1"/>
          </p:nvPr>
        </p:nvSpPr>
        <p:spPr>
          <a:xfrm>
            <a:off x="900113" y="1844675"/>
            <a:ext cx="3370262" cy="4530725"/>
          </a:xfrm>
        </p:spPr>
        <p:txBody>
          <a:bodyPr>
            <a:normAutofit/>
          </a:bodyPr>
          <a:lstStyle/>
          <a:p>
            <a:pPr eaLnBrk="1" hangingPunct="1"/>
            <a:r>
              <a:rPr lang="ru-RU" sz="1700" dirty="0" smtClean="0">
                <a:latin typeface="Tahoma" pitchFamily="34" charset="0"/>
              </a:rPr>
              <a:t>Полная централизация взносов на ОМС работающего и неработающего населения</a:t>
            </a:r>
          </a:p>
          <a:p>
            <a:pPr eaLnBrk="1" hangingPunct="1"/>
            <a:endParaRPr lang="ru-RU" sz="1700" dirty="0" smtClean="0">
              <a:latin typeface="Tahoma" pitchFamily="34" charset="0"/>
            </a:endParaRPr>
          </a:p>
          <a:p>
            <a:pPr eaLnBrk="1" hangingPunct="1"/>
            <a:r>
              <a:rPr lang="ru-RU" sz="1700" dirty="0" smtClean="0">
                <a:latin typeface="Tahoma" pitchFamily="34" charset="0"/>
              </a:rPr>
              <a:t>Выравнивание финансового обеспечения территориальных программ ОМС на уровне единого </a:t>
            </a:r>
            <a:r>
              <a:rPr lang="ru-RU" sz="1700" dirty="0" err="1" smtClean="0">
                <a:latin typeface="Tahoma" pitchFamily="34" charset="0"/>
              </a:rPr>
              <a:t>подушевого</a:t>
            </a:r>
            <a:r>
              <a:rPr lang="ru-RU" sz="1700" dirty="0" smtClean="0">
                <a:latin typeface="Tahoma" pitchFamily="34" charset="0"/>
              </a:rPr>
              <a:t> норматива затрат</a:t>
            </a:r>
          </a:p>
          <a:p>
            <a:pPr eaLnBrk="1" hangingPunct="1"/>
            <a:endParaRPr lang="ru-RU" sz="1700" dirty="0" smtClean="0">
              <a:latin typeface="Tahoma" pitchFamily="34" charset="0"/>
            </a:endParaRPr>
          </a:p>
          <a:p>
            <a:pPr marL="0" indent="0" eaLnBrk="1" hangingPunct="1">
              <a:buNone/>
            </a:pPr>
            <a:endParaRPr lang="ru-RU" sz="1700" dirty="0" smtClean="0">
              <a:latin typeface="Tahoma" pitchFamily="34" charset="0"/>
            </a:endParaRPr>
          </a:p>
          <a:p>
            <a:pPr eaLnBrk="1" hangingPunct="1"/>
            <a:endParaRPr lang="ru-RU" sz="1700" dirty="0" smtClean="0">
              <a:latin typeface="Tahoma" pitchFamily="34" charset="0"/>
            </a:endParaRPr>
          </a:p>
        </p:txBody>
      </p:sp>
      <p:sp>
        <p:nvSpPr>
          <p:cNvPr id="18437" name="Rectangle 9"/>
          <p:cNvSpPr>
            <a:spLocks noChangeArrowheads="1"/>
          </p:cNvSpPr>
          <p:nvPr/>
        </p:nvSpPr>
        <p:spPr bwMode="auto">
          <a:xfrm>
            <a:off x="4572000" y="5445125"/>
            <a:ext cx="4321175" cy="5492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r>
              <a:rPr lang="ru-RU" sz="1000" b="0"/>
              <a:t>Источник: расчеты по данным Росстата, Минздравсоцразвития России, финансово-экономического обоснования проекта закона «Об обязательном медицинском страховании»</a:t>
            </a:r>
          </a:p>
        </p:txBody>
      </p:sp>
      <p:graphicFrame>
        <p:nvGraphicFramePr>
          <p:cNvPr id="18438" name="Объект 2"/>
          <p:cNvGraphicFramePr>
            <a:graphicFrameLocks noGrp="1" noChangeAspect="1"/>
          </p:cNvGraphicFramePr>
          <p:nvPr>
            <p:ph sz="half" idx="2"/>
          </p:nvPr>
        </p:nvGraphicFramePr>
        <p:xfrm>
          <a:off x="4140200" y="1557338"/>
          <a:ext cx="4752975" cy="3671887"/>
        </p:xfrm>
        <a:graphic>
          <a:graphicData uri="http://schemas.openxmlformats.org/presentationml/2006/ole">
            <mc:AlternateContent xmlns:mc="http://schemas.openxmlformats.org/markup-compatibility/2006">
              <mc:Choice xmlns:v="urn:schemas-microsoft-com:vml" Requires="v">
                <p:oleObj spid="_x0000_s82957" name="Диаграмма" r:id="rId4" imgW="4886241" imgH="5143470" progId="Excel.Chart.8">
                  <p:embed/>
                </p:oleObj>
              </mc:Choice>
              <mc:Fallback>
                <p:oleObj name="Диаграмма" r:id="rId4" imgW="4886241" imgH="5143470" progId="Excel.Chart.8">
                  <p:embed/>
                  <p:pic>
                    <p:nvPicPr>
                      <p:cNvPr id="0" name=""/>
                      <p:cNvPicPr>
                        <a:picLocks noGrp="1"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4140200" y="1557338"/>
                        <a:ext cx="4752975" cy="3671887"/>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oleObj>
              </mc:Fallback>
            </mc:AlternateContent>
          </a:graphicData>
        </a:graphic>
      </p:graphicFrame>
    </p:spTree>
    <p:extLst>
      <p:ext uri="{BB962C8B-B14F-4D97-AF65-F5344CB8AC3E}">
        <p14:creationId xmlns:p14="http://schemas.microsoft.com/office/powerpoint/2010/main" val="54433117"/>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731409" y="548680"/>
            <a:ext cx="7772400" cy="1143000"/>
          </a:xfrm>
        </p:spPr>
        <p:txBody>
          <a:bodyPr/>
          <a:lstStyle/>
          <a:p>
            <a:r>
              <a:rPr lang="ru-RU" dirty="0" smtClean="0"/>
              <a:t>Динамика изменения доли ОМС в бюджете здравоохранения</a:t>
            </a:r>
            <a:endParaRPr lang="en-US" dirty="0"/>
          </a:p>
        </p:txBody>
      </p:sp>
      <p:pic>
        <p:nvPicPr>
          <p:cNvPr id="5" name="Picture 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5342" y="2204864"/>
            <a:ext cx="9164535" cy="4276783"/>
          </a:xfrm>
          <a:prstGeom prst="rect">
            <a:avLst/>
          </a:prstGeom>
        </p:spPr>
      </p:pic>
    </p:spTree>
    <p:extLst>
      <p:ext uri="{BB962C8B-B14F-4D97-AF65-F5344CB8AC3E}">
        <p14:creationId xmlns:p14="http://schemas.microsoft.com/office/powerpoint/2010/main" val="2730153503"/>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2564904"/>
            <a:ext cx="9144000" cy="855663"/>
          </a:xfrm>
        </p:spPr>
        <p:txBody>
          <a:bodyPr/>
          <a:lstStyle/>
          <a:p>
            <a:r>
              <a:rPr lang="ru-RU" dirty="0" smtClean="0"/>
              <a:t>Раздел 2. Основные решения этапа разработки </a:t>
            </a:r>
            <a:endParaRPr lang="en-US" dirty="0"/>
          </a:p>
        </p:txBody>
      </p:sp>
    </p:spTree>
    <p:extLst>
      <p:ext uri="{BB962C8B-B14F-4D97-AF65-F5344CB8AC3E}">
        <p14:creationId xmlns:p14="http://schemas.microsoft.com/office/powerpoint/2010/main" val="3272400777"/>
      </p:ext>
    </p:extLst>
  </p:cSld>
  <p:clrMapOvr>
    <a:masterClrMapping/>
  </p:clrMapOvr>
  <p:transition advClick="0"/>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764704"/>
            <a:ext cx="9144000" cy="855663"/>
          </a:xfrm>
        </p:spPr>
        <p:txBody>
          <a:bodyPr/>
          <a:lstStyle/>
          <a:p>
            <a:r>
              <a:rPr lang="ru-RU" dirty="0" smtClean="0"/>
              <a:t>Ключевые решения этапа разработки  </a:t>
            </a:r>
            <a:endParaRPr lang="en-US" dirty="0"/>
          </a:p>
        </p:txBody>
      </p:sp>
      <p:sp>
        <p:nvSpPr>
          <p:cNvPr id="3" name="Content Placeholder 2"/>
          <p:cNvSpPr>
            <a:spLocks noGrp="1"/>
          </p:cNvSpPr>
          <p:nvPr>
            <p:ph idx="1"/>
          </p:nvPr>
        </p:nvSpPr>
        <p:spPr/>
        <p:txBody>
          <a:bodyPr/>
          <a:lstStyle/>
          <a:p>
            <a:r>
              <a:rPr lang="ru-RU" sz="2400" dirty="0" smtClean="0"/>
              <a:t>Адаптировать международную модели или разрабатывать свою</a:t>
            </a:r>
          </a:p>
          <a:p>
            <a:pPr lvl="1"/>
            <a:r>
              <a:rPr lang="ru-RU" sz="2000" dirty="0" smtClean="0"/>
              <a:t>Если разрабатывать свою, какую методологию принять за основу</a:t>
            </a:r>
          </a:p>
          <a:p>
            <a:r>
              <a:rPr lang="ru-RU" sz="2400" dirty="0" smtClean="0"/>
              <a:t>Примерное количество групп</a:t>
            </a:r>
          </a:p>
          <a:p>
            <a:r>
              <a:rPr lang="ru-RU" sz="2400" dirty="0" smtClean="0"/>
              <a:t>Виды помощи, включаемые в систему по КСГ</a:t>
            </a:r>
          </a:p>
          <a:p>
            <a:pPr lvl="1"/>
            <a:r>
              <a:rPr lang="ru-RU" sz="2200" dirty="0" smtClean="0"/>
              <a:t>Онкология?</a:t>
            </a:r>
          </a:p>
          <a:p>
            <a:pPr lvl="1"/>
            <a:r>
              <a:rPr lang="ru-RU" sz="2200" dirty="0" smtClean="0"/>
              <a:t>Социально- значимые заболевания?</a:t>
            </a:r>
          </a:p>
          <a:p>
            <a:r>
              <a:rPr lang="ru-RU" sz="2400" dirty="0"/>
              <a:t>Распределение  полномочий по установлению параметров системы </a:t>
            </a:r>
            <a:r>
              <a:rPr lang="ru-RU" sz="2400" dirty="0" smtClean="0"/>
              <a:t>КСГ между федеральным и территориальным уровнями</a:t>
            </a:r>
            <a:r>
              <a:rPr lang="en-CA" sz="2400" dirty="0"/>
              <a:t/>
            </a:r>
            <a:br>
              <a:rPr lang="en-CA" sz="2400" dirty="0"/>
            </a:br>
            <a:endParaRPr lang="en-US" sz="2400" dirty="0"/>
          </a:p>
        </p:txBody>
      </p:sp>
    </p:spTree>
    <p:extLst>
      <p:ext uri="{BB962C8B-B14F-4D97-AF65-F5344CB8AC3E}">
        <p14:creationId xmlns:p14="http://schemas.microsoft.com/office/powerpoint/2010/main" val="4088028328"/>
      </p:ext>
    </p:extLst>
  </p:cSld>
  <p:clrMapOvr>
    <a:masterClrMapping/>
  </p:clrMapOvr>
  <p:transition advClick="0"/>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8256" y="476672"/>
            <a:ext cx="9252520" cy="855663"/>
          </a:xfrm>
        </p:spPr>
        <p:txBody>
          <a:bodyPr/>
          <a:lstStyle/>
          <a:p>
            <a:r>
              <a:rPr lang="ru-RU" dirty="0"/>
              <a:t>Р</a:t>
            </a:r>
            <a:r>
              <a:rPr lang="ru-RU" dirty="0" smtClean="0"/>
              <a:t>ешение о разработке или адаптации КСГ</a:t>
            </a:r>
            <a:endParaRPr lang="en-US" dirty="0"/>
          </a:p>
        </p:txBody>
      </p:sp>
      <p:sp>
        <p:nvSpPr>
          <p:cNvPr id="3" name="Content Placeholder 2"/>
          <p:cNvSpPr>
            <a:spLocks noGrp="1"/>
          </p:cNvSpPr>
          <p:nvPr>
            <p:ph idx="1"/>
          </p:nvPr>
        </p:nvSpPr>
        <p:spPr>
          <a:xfrm>
            <a:off x="251520" y="1332335"/>
            <a:ext cx="8712968" cy="4752528"/>
          </a:xfrm>
        </p:spPr>
        <p:txBody>
          <a:bodyPr>
            <a:noAutofit/>
          </a:bodyPr>
          <a:lstStyle/>
          <a:p>
            <a:r>
              <a:rPr lang="ru-RU" sz="2400" dirty="0" smtClean="0"/>
              <a:t>Рассматривались </a:t>
            </a:r>
            <a:r>
              <a:rPr lang="ru-RU" sz="2400" dirty="0"/>
              <a:t>основные международные модели </a:t>
            </a:r>
            <a:r>
              <a:rPr lang="ru-RU" sz="2400" dirty="0" smtClean="0"/>
              <a:t>КСГ</a:t>
            </a:r>
          </a:p>
          <a:p>
            <a:r>
              <a:rPr lang="ru-RU" sz="2400" dirty="0" smtClean="0"/>
              <a:t>Принято </a:t>
            </a:r>
            <a:r>
              <a:rPr lang="ru-RU" sz="2400" dirty="0"/>
              <a:t>решение о разработке своей модели с </a:t>
            </a:r>
            <a:r>
              <a:rPr lang="ru-RU" sz="2400" dirty="0" smtClean="0"/>
              <a:t>привлечением международной технической помощи (ВБ). </a:t>
            </a:r>
            <a:r>
              <a:rPr lang="ru-RU" sz="2400" b="1" dirty="0" smtClean="0"/>
              <a:t>Основные аргументы:</a:t>
            </a:r>
          </a:p>
          <a:p>
            <a:pPr lvl="1"/>
            <a:r>
              <a:rPr lang="ru-RU" sz="2000" dirty="0" smtClean="0"/>
              <a:t>использование </a:t>
            </a:r>
            <a:r>
              <a:rPr lang="ru-RU" sz="2000" dirty="0"/>
              <a:t>в стране </a:t>
            </a:r>
            <a:r>
              <a:rPr lang="ru-RU" sz="2000" b="1" i="1" dirty="0"/>
              <a:t>собственных классификаторов </a:t>
            </a:r>
            <a:r>
              <a:rPr lang="ru-RU" sz="2000" b="1" i="1" dirty="0" smtClean="0"/>
              <a:t>операций </a:t>
            </a:r>
          </a:p>
          <a:p>
            <a:pPr lvl="1"/>
            <a:r>
              <a:rPr lang="ru-RU" sz="2000" dirty="0" smtClean="0"/>
              <a:t>спектр </a:t>
            </a:r>
            <a:r>
              <a:rPr lang="ru-RU" sz="2000" dirty="0"/>
              <a:t>помощи, клинические </a:t>
            </a:r>
            <a:r>
              <a:rPr lang="ru-RU" sz="2000" dirty="0" smtClean="0"/>
              <a:t>технологии </a:t>
            </a:r>
            <a:r>
              <a:rPr lang="ru-RU" sz="2000" dirty="0"/>
              <a:t>и структура затрат в России существенно отличается от западных </a:t>
            </a:r>
            <a:r>
              <a:rPr lang="ru-RU" sz="2000" dirty="0" smtClean="0"/>
              <a:t>моделей </a:t>
            </a:r>
          </a:p>
          <a:p>
            <a:pPr lvl="1"/>
            <a:r>
              <a:rPr lang="ru-RU" sz="2000" dirty="0" smtClean="0"/>
              <a:t>надежность </a:t>
            </a:r>
            <a:r>
              <a:rPr lang="ru-RU" sz="2000" dirty="0"/>
              <a:t>медицинской информации </a:t>
            </a:r>
            <a:r>
              <a:rPr lang="ru-RU" sz="2000" b="1" i="1" dirty="0"/>
              <a:t>поставила под сомнение </a:t>
            </a:r>
            <a:r>
              <a:rPr lang="ru-RU" sz="2000" b="1" i="1" dirty="0" smtClean="0"/>
              <a:t>эффективность и целесообразность сложных </a:t>
            </a:r>
            <a:r>
              <a:rPr lang="ru-RU" sz="2000" b="1" i="1" dirty="0"/>
              <a:t>схем </a:t>
            </a:r>
            <a:r>
              <a:rPr lang="ru-RU" sz="2000" b="1" i="1" dirty="0" smtClean="0"/>
              <a:t>группировки на начальном этапе</a:t>
            </a:r>
          </a:p>
          <a:p>
            <a:pPr lvl="1"/>
            <a:r>
              <a:rPr lang="ru-RU" sz="2000" dirty="0" smtClean="0"/>
              <a:t>Отсутствуют эффективные инструменты </a:t>
            </a:r>
            <a:r>
              <a:rPr lang="ru-RU" sz="2000" dirty="0"/>
              <a:t>обеспечения </a:t>
            </a:r>
            <a:r>
              <a:rPr lang="ru-RU" sz="2000" dirty="0" smtClean="0"/>
              <a:t>и контроля объективности медицинской информации, что приведет к негативным результатам в случае использования ряда классификационных критериев (сложность и др. )   </a:t>
            </a:r>
            <a:endParaRPr lang="en-US" sz="2000" dirty="0"/>
          </a:p>
        </p:txBody>
      </p:sp>
    </p:spTree>
    <p:extLst>
      <p:ext uri="{BB962C8B-B14F-4D97-AF65-F5344CB8AC3E}">
        <p14:creationId xmlns:p14="http://schemas.microsoft.com/office/powerpoint/2010/main" val="985601497"/>
      </p:ext>
    </p:extLst>
  </p:cSld>
  <p:clrMapOvr>
    <a:masterClrMapping/>
  </p:clrMapOvr>
  <p:transition advClick="0"/>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42" name="Picture 2"/>
          <p:cNvPicPr>
            <a:picLocks noChangeAspect="1" noChangeArrowheads="1"/>
          </p:cNvPicPr>
          <p:nvPr/>
        </p:nvPicPr>
        <p:blipFill>
          <a:blip r:embed="rId2" cstate="print"/>
          <a:srcRect l="5598" t="29767" r="2799" b="3721"/>
          <a:stretch>
            <a:fillRect/>
          </a:stretch>
        </p:blipFill>
        <p:spPr bwMode="auto">
          <a:xfrm>
            <a:off x="11577" y="1628800"/>
            <a:ext cx="9097491" cy="4968552"/>
          </a:xfrm>
          <a:prstGeom prst="rect">
            <a:avLst/>
          </a:prstGeom>
          <a:noFill/>
          <a:ln w="9525">
            <a:noFill/>
            <a:miter lim="800000"/>
            <a:headEnd/>
            <a:tailEnd/>
          </a:ln>
        </p:spPr>
      </p:pic>
      <p:sp>
        <p:nvSpPr>
          <p:cNvPr id="3" name="Title 2"/>
          <p:cNvSpPr>
            <a:spLocks noGrp="1"/>
          </p:cNvSpPr>
          <p:nvPr>
            <p:ph type="title"/>
          </p:nvPr>
        </p:nvSpPr>
        <p:spPr>
          <a:xfrm>
            <a:off x="-108520" y="764704"/>
            <a:ext cx="9066896" cy="583574"/>
          </a:xfrm>
        </p:spPr>
        <p:txBody>
          <a:bodyPr>
            <a:noAutofit/>
          </a:bodyPr>
          <a:lstStyle/>
          <a:p>
            <a:r>
              <a:rPr lang="ru-RU" dirty="0" smtClean="0"/>
              <a:t>КСГ</a:t>
            </a:r>
            <a:r>
              <a:rPr lang="ru-RU" dirty="0"/>
              <a:t>: Разработать </a:t>
            </a:r>
            <a:r>
              <a:rPr lang="ru-RU" dirty="0" smtClean="0"/>
              <a:t>собственную модель  </a:t>
            </a:r>
            <a:r>
              <a:rPr lang="ru-RU" dirty="0"/>
              <a:t>или адаптировать </a:t>
            </a:r>
            <a:endParaRPr lang="en-US" dirty="0"/>
          </a:p>
        </p:txBody>
      </p:sp>
    </p:spTree>
    <p:extLst>
      <p:ext uri="{BB962C8B-B14F-4D97-AF65-F5344CB8AC3E}">
        <p14:creationId xmlns:p14="http://schemas.microsoft.com/office/powerpoint/2010/main" val="3068134187"/>
      </p:ext>
    </p:extLst>
  </p:cSld>
  <p:clrMapOvr>
    <a:masterClrMapping/>
  </p:clrMapOvr>
  <p:transition advClick="0"/>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0370" y="836712"/>
            <a:ext cx="4871814" cy="778098"/>
          </a:xfrm>
        </p:spPr>
        <p:txBody>
          <a:bodyPr/>
          <a:lstStyle/>
          <a:p>
            <a:r>
              <a:rPr lang="ru-RU" dirty="0" smtClean="0"/>
              <a:t>Методологическая основа </a:t>
            </a:r>
            <a:endParaRPr lang="en-US" dirty="0"/>
          </a:p>
        </p:txBody>
      </p:sp>
      <p:sp>
        <p:nvSpPr>
          <p:cNvPr id="3" name="Content Placeholder 2"/>
          <p:cNvSpPr>
            <a:spLocks noGrp="1"/>
          </p:cNvSpPr>
          <p:nvPr>
            <p:ph idx="1"/>
          </p:nvPr>
        </p:nvSpPr>
        <p:spPr>
          <a:xfrm>
            <a:off x="0" y="1600200"/>
            <a:ext cx="4716016" cy="4525963"/>
          </a:xfrm>
        </p:spPr>
        <p:txBody>
          <a:bodyPr>
            <a:normAutofit/>
          </a:bodyPr>
          <a:lstStyle/>
          <a:p>
            <a:pPr>
              <a:buNone/>
            </a:pPr>
            <a:r>
              <a:rPr lang="ru-RU" dirty="0" smtClean="0"/>
              <a:t>     </a:t>
            </a:r>
          </a:p>
          <a:p>
            <a:pPr>
              <a:buNone/>
            </a:pPr>
            <a:r>
              <a:rPr lang="ru-RU" dirty="0" smtClean="0"/>
              <a:t>	В качестве методологической основы использовались рекомендации,  изложенные в издании  «Designing and implementing health care provider payment systems : how-to manuals , edited by John C. Langenbrunner, Cheryl Cashin, and Sheila O’Dougherty. </a:t>
            </a:r>
            <a:r>
              <a:rPr lang="en-US" dirty="0" smtClean="0"/>
              <a:t>World Bank</a:t>
            </a:r>
            <a:r>
              <a:rPr lang="ru-RU" dirty="0" smtClean="0"/>
              <a:t>,  </a:t>
            </a:r>
            <a:r>
              <a:rPr lang="en-US" dirty="0" smtClean="0"/>
              <a:t>USAID</a:t>
            </a:r>
            <a:r>
              <a:rPr lang="ru-RU" dirty="0" smtClean="0"/>
              <a:t> 2009»</a:t>
            </a:r>
            <a:endParaRPr lang="en-US" dirty="0"/>
          </a:p>
        </p:txBody>
      </p:sp>
      <p:pic>
        <p:nvPicPr>
          <p:cNvPr id="27650" name="Picture 2"/>
          <p:cNvPicPr>
            <a:picLocks noChangeAspect="1" noChangeArrowheads="1"/>
          </p:cNvPicPr>
          <p:nvPr/>
        </p:nvPicPr>
        <p:blipFill>
          <a:blip r:embed="rId2" cstate="print"/>
          <a:srcRect/>
          <a:stretch>
            <a:fillRect/>
          </a:stretch>
        </p:blipFill>
        <p:spPr bwMode="auto">
          <a:xfrm>
            <a:off x="4860032" y="728517"/>
            <a:ext cx="4283968" cy="6129484"/>
          </a:xfrm>
          <a:prstGeom prst="rect">
            <a:avLst/>
          </a:prstGeom>
          <a:noFill/>
          <a:ln w="9525">
            <a:noFill/>
            <a:miter lim="800000"/>
            <a:headEnd/>
            <a:tailEnd/>
          </a:ln>
        </p:spPr>
      </p:pic>
    </p:spTree>
    <p:extLst>
      <p:ext uri="{BB962C8B-B14F-4D97-AF65-F5344CB8AC3E}">
        <p14:creationId xmlns:p14="http://schemas.microsoft.com/office/powerpoint/2010/main" val="1492396121"/>
      </p:ext>
    </p:extLst>
  </p:cSld>
  <p:clrMapOvr>
    <a:masterClrMapping/>
  </p:clrMapOvr>
  <p:transition advClick="0"/>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856" y="476672"/>
            <a:ext cx="9144000" cy="739864"/>
          </a:xfrm>
        </p:spPr>
        <p:txBody>
          <a:bodyPr>
            <a:normAutofit/>
          </a:bodyPr>
          <a:lstStyle/>
          <a:p>
            <a:r>
              <a:rPr lang="ru-RU" sz="3600" dirty="0" smtClean="0"/>
              <a:t>Количество групп</a:t>
            </a:r>
            <a:endParaRPr lang="en-CA" sz="3600" dirty="0"/>
          </a:p>
        </p:txBody>
      </p:sp>
      <p:sp>
        <p:nvSpPr>
          <p:cNvPr id="3" name="Content Placeholder 2"/>
          <p:cNvSpPr>
            <a:spLocks noGrp="1"/>
          </p:cNvSpPr>
          <p:nvPr>
            <p:ph idx="1"/>
          </p:nvPr>
        </p:nvSpPr>
        <p:spPr>
          <a:xfrm>
            <a:off x="280668" y="1412776"/>
            <a:ext cx="8568952" cy="4104456"/>
          </a:xfrm>
        </p:spPr>
        <p:txBody>
          <a:bodyPr>
            <a:noAutofit/>
          </a:bodyPr>
          <a:lstStyle/>
          <a:p>
            <a:pPr marL="0" indent="0">
              <a:buNone/>
            </a:pPr>
            <a:r>
              <a:rPr lang="ru-RU" b="1" dirty="0"/>
              <a:t>Для чего нужна группировка</a:t>
            </a:r>
            <a:r>
              <a:rPr lang="ru-RU" b="1" dirty="0" smtClean="0"/>
              <a:t>:</a:t>
            </a:r>
          </a:p>
          <a:p>
            <a:pPr marL="0" indent="0">
              <a:buNone/>
            </a:pPr>
            <a:endParaRPr lang="ru-RU" b="1" dirty="0"/>
          </a:p>
          <a:p>
            <a:r>
              <a:rPr lang="ru-RU" dirty="0"/>
              <a:t>Уменьшить стимулы к искажению диагноза</a:t>
            </a:r>
          </a:p>
          <a:p>
            <a:r>
              <a:rPr lang="ru-RU" dirty="0"/>
              <a:t>Упростить систему планирования и финансирования  поставщиков помощи</a:t>
            </a:r>
          </a:p>
          <a:p>
            <a:r>
              <a:rPr lang="ru-RU" dirty="0"/>
              <a:t>Обеспечить больше свободы поставщикам в принятии клинических и экономических решений, исходя из текущей ситуации и интересов пациента</a:t>
            </a:r>
            <a:endParaRPr lang="en-CA" dirty="0"/>
          </a:p>
          <a:p>
            <a:pPr marL="0" indent="0">
              <a:buNone/>
            </a:pPr>
            <a:endParaRPr lang="ru-RU" dirty="0" smtClean="0"/>
          </a:p>
          <a:p>
            <a:pPr marL="0" indent="0">
              <a:buNone/>
            </a:pPr>
            <a:r>
              <a:rPr lang="ru-RU" b="1" dirty="0" smtClean="0"/>
              <a:t>Необходимость компромисса:</a:t>
            </a:r>
          </a:p>
          <a:p>
            <a:pPr marL="0" indent="0">
              <a:buNone/>
            </a:pPr>
            <a:endParaRPr lang="ru-RU" b="1" dirty="0" smtClean="0"/>
          </a:p>
          <a:p>
            <a:r>
              <a:rPr lang="ru-RU" dirty="0" smtClean="0"/>
              <a:t>Чем больше групп, тем выше справедливость системы финансирования</a:t>
            </a:r>
          </a:p>
          <a:p>
            <a:r>
              <a:rPr lang="ru-RU" dirty="0" smtClean="0"/>
              <a:t>Большое количество групп «приближает» систему КСГ к «оплате за услугу» и создает негативные стимулы к манипуляции диагнозами</a:t>
            </a:r>
          </a:p>
          <a:p>
            <a:endParaRPr lang="ru-RU" dirty="0"/>
          </a:p>
          <a:p>
            <a:endParaRPr lang="en-CA" dirty="0"/>
          </a:p>
        </p:txBody>
      </p:sp>
    </p:spTree>
    <p:extLst>
      <p:ext uri="{BB962C8B-B14F-4D97-AF65-F5344CB8AC3E}">
        <p14:creationId xmlns:p14="http://schemas.microsoft.com/office/powerpoint/2010/main" val="1087088666"/>
      </p:ext>
    </p:extLst>
  </p:cSld>
  <p:clrMapOvr>
    <a:masterClrMapping/>
  </p:clrMapOvr>
  <p:transition advClick="0"/>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80528" y="116632"/>
            <a:ext cx="9505056" cy="855663"/>
          </a:xfrm>
        </p:spPr>
        <p:txBody>
          <a:bodyPr/>
          <a:lstStyle/>
          <a:p>
            <a:r>
              <a:rPr lang="ru-RU" dirty="0" smtClean="0"/>
              <a:t>Количество групп в разных системах КСГ</a:t>
            </a:r>
            <a:endParaRPr lang="en-US" dirty="0"/>
          </a:p>
        </p:txBody>
      </p:sp>
      <p:graphicFrame>
        <p:nvGraphicFramePr>
          <p:cNvPr id="8" name="Table 7"/>
          <p:cNvGraphicFramePr>
            <a:graphicFrameLocks noGrp="1"/>
          </p:cNvGraphicFramePr>
          <p:nvPr>
            <p:extLst>
              <p:ext uri="{D42A27DB-BD31-4B8C-83A1-F6EECF244321}">
                <p14:modId xmlns:p14="http://schemas.microsoft.com/office/powerpoint/2010/main" val="3609878406"/>
              </p:ext>
            </p:extLst>
          </p:nvPr>
        </p:nvGraphicFramePr>
        <p:xfrm>
          <a:off x="0" y="972297"/>
          <a:ext cx="9143999" cy="6144543"/>
        </p:xfrm>
        <a:graphic>
          <a:graphicData uri="http://schemas.openxmlformats.org/drawingml/2006/table">
            <a:tbl>
              <a:tblPr>
                <a:tableStyleId>{5C22544A-7EE6-4342-B048-85BDC9FD1C3A}</a:tableStyleId>
              </a:tblPr>
              <a:tblGrid>
                <a:gridCol w="1979712"/>
                <a:gridCol w="626375"/>
                <a:gridCol w="632296"/>
                <a:gridCol w="714246"/>
                <a:gridCol w="714246"/>
                <a:gridCol w="656249"/>
                <a:gridCol w="625359"/>
                <a:gridCol w="927773"/>
                <a:gridCol w="191823"/>
                <a:gridCol w="741355"/>
                <a:gridCol w="741355"/>
                <a:gridCol w="593210"/>
              </a:tblGrid>
              <a:tr h="1088551">
                <a:tc>
                  <a:txBody>
                    <a:bodyPr/>
                    <a:lstStyle/>
                    <a:p>
                      <a:pPr>
                        <a:lnSpc>
                          <a:spcPct val="107000"/>
                        </a:lnSpc>
                        <a:spcAft>
                          <a:spcPts val="800"/>
                        </a:spcAft>
                      </a:pPr>
                      <a:endParaRPr lang="en-US" sz="1200" dirty="0">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nchor="ctr"/>
                </a:tc>
                <a:tc>
                  <a:txBody>
                    <a:bodyPr/>
                    <a:lstStyle/>
                    <a:p>
                      <a:pPr algn="ctr">
                        <a:lnSpc>
                          <a:spcPct val="107000"/>
                        </a:lnSpc>
                        <a:spcAft>
                          <a:spcPts val="800"/>
                        </a:spcAft>
                      </a:pPr>
                      <a:r>
                        <a:rPr lang="ru-RU" sz="1400" b="1" dirty="0">
                          <a:effectLst/>
                        </a:rPr>
                        <a:t>Австрия</a:t>
                      </a:r>
                      <a:endParaRPr lang="en-US" sz="1400" b="1" dirty="0">
                        <a:effectLst/>
                        <a:latin typeface="Calibri" panose="020F0502020204030204" pitchFamily="34" charset="0"/>
                        <a:ea typeface="Calibri" panose="020F0502020204030204" pitchFamily="34" charset="0"/>
                        <a:cs typeface="Times New Roman" panose="02020603050405020304" pitchFamily="18" charset="0"/>
                      </a:endParaRPr>
                    </a:p>
                  </a:txBody>
                  <a:tcPr marL="6680" marR="6680" marT="6680" marB="0" vert="vert" anchor="ctr"/>
                </a:tc>
                <a:tc>
                  <a:txBody>
                    <a:bodyPr/>
                    <a:lstStyle/>
                    <a:p>
                      <a:pPr algn="ctr">
                        <a:lnSpc>
                          <a:spcPct val="107000"/>
                        </a:lnSpc>
                        <a:spcAft>
                          <a:spcPts val="800"/>
                        </a:spcAft>
                      </a:pPr>
                      <a:r>
                        <a:rPr lang="ru-RU" sz="1400" b="1" dirty="0">
                          <a:effectLst/>
                        </a:rPr>
                        <a:t>Англия</a:t>
                      </a:r>
                      <a:endParaRPr lang="en-US" sz="1400" b="1" dirty="0">
                        <a:effectLst/>
                        <a:latin typeface="Calibri" panose="020F0502020204030204" pitchFamily="34" charset="0"/>
                        <a:ea typeface="Calibri" panose="020F0502020204030204" pitchFamily="34" charset="0"/>
                        <a:cs typeface="Times New Roman" panose="02020603050405020304" pitchFamily="18" charset="0"/>
                      </a:endParaRPr>
                    </a:p>
                  </a:txBody>
                  <a:tcPr marL="6680" marR="6680" marT="6680" marB="0" vert="vert" anchor="ctr"/>
                </a:tc>
                <a:tc>
                  <a:txBody>
                    <a:bodyPr/>
                    <a:lstStyle/>
                    <a:p>
                      <a:pPr algn="ctr">
                        <a:lnSpc>
                          <a:spcPct val="107000"/>
                        </a:lnSpc>
                        <a:spcAft>
                          <a:spcPts val="800"/>
                        </a:spcAft>
                      </a:pPr>
                      <a:r>
                        <a:rPr lang="ru-RU" sz="1400" b="1" dirty="0">
                          <a:effectLst/>
                        </a:rPr>
                        <a:t>Эстония</a:t>
                      </a:r>
                      <a:endParaRPr lang="en-US" sz="1400" b="1" dirty="0">
                        <a:effectLst/>
                        <a:latin typeface="Calibri" panose="020F0502020204030204" pitchFamily="34" charset="0"/>
                        <a:ea typeface="Calibri" panose="020F0502020204030204" pitchFamily="34" charset="0"/>
                        <a:cs typeface="Times New Roman" panose="02020603050405020304" pitchFamily="18" charset="0"/>
                      </a:endParaRPr>
                    </a:p>
                  </a:txBody>
                  <a:tcPr marL="6680" marR="6680" marT="6680" marB="0" vert="vert" anchor="ctr"/>
                </a:tc>
                <a:tc>
                  <a:txBody>
                    <a:bodyPr/>
                    <a:lstStyle/>
                    <a:p>
                      <a:pPr algn="ctr">
                        <a:lnSpc>
                          <a:spcPct val="107000"/>
                        </a:lnSpc>
                        <a:spcAft>
                          <a:spcPts val="800"/>
                        </a:spcAft>
                      </a:pPr>
                      <a:r>
                        <a:rPr lang="ru-RU" sz="1400" b="1" dirty="0">
                          <a:effectLst/>
                        </a:rPr>
                        <a:t>Финляндия</a:t>
                      </a:r>
                      <a:endParaRPr lang="en-US" sz="1400" b="1" dirty="0">
                        <a:effectLst/>
                        <a:latin typeface="Calibri" panose="020F0502020204030204" pitchFamily="34" charset="0"/>
                        <a:ea typeface="Calibri" panose="020F0502020204030204" pitchFamily="34" charset="0"/>
                        <a:cs typeface="Times New Roman" panose="02020603050405020304" pitchFamily="18" charset="0"/>
                      </a:endParaRPr>
                    </a:p>
                  </a:txBody>
                  <a:tcPr marL="6680" marR="6680" marT="6680" marB="0" vert="vert" anchor="ctr"/>
                </a:tc>
                <a:tc>
                  <a:txBody>
                    <a:bodyPr/>
                    <a:lstStyle/>
                    <a:p>
                      <a:pPr algn="ctr">
                        <a:lnSpc>
                          <a:spcPct val="107000"/>
                        </a:lnSpc>
                        <a:spcAft>
                          <a:spcPts val="800"/>
                        </a:spcAft>
                      </a:pPr>
                      <a:r>
                        <a:rPr lang="ru-RU" sz="1400" b="1" dirty="0">
                          <a:effectLst/>
                        </a:rPr>
                        <a:t>Франция</a:t>
                      </a:r>
                      <a:endParaRPr lang="en-US" sz="1400" b="1" dirty="0">
                        <a:effectLst/>
                        <a:latin typeface="Calibri" panose="020F0502020204030204" pitchFamily="34" charset="0"/>
                        <a:ea typeface="Calibri" panose="020F0502020204030204" pitchFamily="34" charset="0"/>
                        <a:cs typeface="Times New Roman" panose="02020603050405020304" pitchFamily="18" charset="0"/>
                      </a:endParaRPr>
                    </a:p>
                  </a:txBody>
                  <a:tcPr marL="6680" marR="6680" marT="6680" marB="0" vert="vert" anchor="ctr"/>
                </a:tc>
                <a:tc>
                  <a:txBody>
                    <a:bodyPr/>
                    <a:lstStyle/>
                    <a:p>
                      <a:pPr algn="ctr">
                        <a:lnSpc>
                          <a:spcPct val="107000"/>
                        </a:lnSpc>
                        <a:spcAft>
                          <a:spcPts val="800"/>
                        </a:spcAft>
                      </a:pPr>
                      <a:r>
                        <a:rPr lang="ru-RU" sz="1400" b="1" dirty="0">
                          <a:effectLst/>
                        </a:rPr>
                        <a:t>Германия</a:t>
                      </a:r>
                      <a:endParaRPr lang="en-US" sz="1400" b="1" dirty="0">
                        <a:effectLst/>
                        <a:latin typeface="Calibri" panose="020F0502020204030204" pitchFamily="34" charset="0"/>
                        <a:ea typeface="Calibri" panose="020F0502020204030204" pitchFamily="34" charset="0"/>
                        <a:cs typeface="Times New Roman" panose="02020603050405020304" pitchFamily="18" charset="0"/>
                      </a:endParaRPr>
                    </a:p>
                  </a:txBody>
                  <a:tcPr marL="6680" marR="6680" marT="6680" marB="0" vert="vert" anchor="ctr"/>
                </a:tc>
                <a:tc>
                  <a:txBody>
                    <a:bodyPr/>
                    <a:lstStyle/>
                    <a:p>
                      <a:pPr algn="ctr">
                        <a:lnSpc>
                          <a:spcPct val="107000"/>
                        </a:lnSpc>
                        <a:spcAft>
                          <a:spcPts val="800"/>
                        </a:spcAft>
                      </a:pPr>
                      <a:r>
                        <a:rPr lang="ru-RU" sz="1400" b="1" dirty="0">
                          <a:effectLst/>
                        </a:rPr>
                        <a:t>Ирландия</a:t>
                      </a:r>
                      <a:endParaRPr lang="en-US" sz="1400" b="1" dirty="0">
                        <a:effectLst/>
                        <a:latin typeface="Calibri" panose="020F0502020204030204" pitchFamily="34" charset="0"/>
                        <a:ea typeface="Calibri" panose="020F0502020204030204" pitchFamily="34" charset="0"/>
                        <a:cs typeface="Times New Roman" panose="02020603050405020304" pitchFamily="18" charset="0"/>
                      </a:endParaRPr>
                    </a:p>
                  </a:txBody>
                  <a:tcPr marL="6680" marR="6680" marT="6680" marB="0" vert="vert" anchor="ctr"/>
                </a:tc>
                <a:tc>
                  <a:txBody>
                    <a:bodyPr/>
                    <a:lstStyle/>
                    <a:p>
                      <a:pPr algn="ctr">
                        <a:lnSpc>
                          <a:spcPct val="107000"/>
                        </a:lnSpc>
                        <a:spcAft>
                          <a:spcPts val="800"/>
                        </a:spcAft>
                      </a:pPr>
                      <a:r>
                        <a:rPr lang="en-US" sz="1400" b="1" dirty="0">
                          <a:effectLst/>
                        </a:rPr>
                        <a:t> </a:t>
                      </a:r>
                      <a:endParaRPr lang="en-US" sz="1400" b="1" dirty="0">
                        <a:effectLst/>
                        <a:latin typeface="Calibri" panose="020F0502020204030204" pitchFamily="34" charset="0"/>
                        <a:ea typeface="Calibri" panose="020F0502020204030204" pitchFamily="34" charset="0"/>
                        <a:cs typeface="Times New Roman" panose="02020603050405020304" pitchFamily="18" charset="0"/>
                      </a:endParaRPr>
                    </a:p>
                  </a:txBody>
                  <a:tcPr marL="6680" marR="6680" marT="6680" marB="0" vert="vert" anchor="ctr"/>
                </a:tc>
                <a:tc>
                  <a:txBody>
                    <a:bodyPr/>
                    <a:lstStyle/>
                    <a:p>
                      <a:pPr algn="ctr">
                        <a:lnSpc>
                          <a:spcPct val="107000"/>
                        </a:lnSpc>
                        <a:spcAft>
                          <a:spcPts val="800"/>
                        </a:spcAft>
                      </a:pPr>
                      <a:r>
                        <a:rPr lang="ru-RU" sz="1400" b="1" dirty="0">
                          <a:effectLst/>
                        </a:rPr>
                        <a:t>Польша</a:t>
                      </a:r>
                      <a:endParaRPr lang="en-US" sz="1400" b="1" dirty="0">
                        <a:effectLst/>
                        <a:latin typeface="Calibri" panose="020F0502020204030204" pitchFamily="34" charset="0"/>
                        <a:ea typeface="Calibri" panose="020F0502020204030204" pitchFamily="34" charset="0"/>
                        <a:cs typeface="Times New Roman" panose="02020603050405020304" pitchFamily="18" charset="0"/>
                      </a:endParaRPr>
                    </a:p>
                  </a:txBody>
                  <a:tcPr marL="6680" marR="6680" marT="6680" marB="0" vert="vert" anchor="ctr"/>
                </a:tc>
                <a:tc>
                  <a:txBody>
                    <a:bodyPr/>
                    <a:lstStyle/>
                    <a:p>
                      <a:pPr algn="ctr">
                        <a:lnSpc>
                          <a:spcPct val="107000"/>
                        </a:lnSpc>
                        <a:spcAft>
                          <a:spcPts val="800"/>
                        </a:spcAft>
                      </a:pPr>
                      <a:r>
                        <a:rPr lang="ru-RU" sz="1400" b="1" dirty="0">
                          <a:effectLst/>
                        </a:rPr>
                        <a:t>Испания (Каталония) </a:t>
                      </a:r>
                      <a:endParaRPr lang="en-US" sz="1400" b="1" dirty="0">
                        <a:effectLst/>
                        <a:latin typeface="Calibri" panose="020F0502020204030204" pitchFamily="34" charset="0"/>
                        <a:ea typeface="Calibri" panose="020F0502020204030204" pitchFamily="34" charset="0"/>
                        <a:cs typeface="Times New Roman" panose="02020603050405020304" pitchFamily="18" charset="0"/>
                      </a:endParaRPr>
                    </a:p>
                  </a:txBody>
                  <a:tcPr marL="6680" marR="6680" marT="6680" marB="0" vert="vert" anchor="ctr"/>
                </a:tc>
                <a:tc>
                  <a:txBody>
                    <a:bodyPr/>
                    <a:lstStyle/>
                    <a:p>
                      <a:pPr algn="ctr">
                        <a:lnSpc>
                          <a:spcPct val="107000"/>
                        </a:lnSpc>
                        <a:spcAft>
                          <a:spcPts val="800"/>
                        </a:spcAft>
                      </a:pPr>
                      <a:r>
                        <a:rPr lang="ru-RU" sz="1400" b="1" dirty="0">
                          <a:effectLst/>
                        </a:rPr>
                        <a:t>Швеция</a:t>
                      </a:r>
                      <a:endParaRPr lang="en-US" sz="1400" b="1" dirty="0">
                        <a:effectLst/>
                        <a:latin typeface="Calibri" panose="020F0502020204030204" pitchFamily="34" charset="0"/>
                        <a:ea typeface="Calibri" panose="020F0502020204030204" pitchFamily="34" charset="0"/>
                        <a:cs typeface="Times New Roman" panose="02020603050405020304" pitchFamily="18" charset="0"/>
                      </a:endParaRPr>
                    </a:p>
                  </a:txBody>
                  <a:tcPr marL="6680" marR="6680" marT="6680" marB="0" vert="vert" anchor="ctr"/>
                </a:tc>
              </a:tr>
              <a:tr h="425774">
                <a:tc>
                  <a:txBody>
                    <a:bodyPr/>
                    <a:lstStyle/>
                    <a:p>
                      <a:pPr>
                        <a:lnSpc>
                          <a:spcPct val="107000"/>
                        </a:lnSpc>
                        <a:spcAft>
                          <a:spcPts val="800"/>
                        </a:spcAft>
                      </a:pPr>
                      <a:r>
                        <a:rPr lang="ru-RU" sz="1200" dirty="0">
                          <a:effectLst/>
                        </a:rPr>
                        <a:t>Год</a:t>
                      </a:r>
                      <a:endParaRPr lang="en-US" sz="1200" dirty="0">
                        <a:effectLst/>
                        <a:latin typeface="Calibri" panose="020F0502020204030204" pitchFamily="34" charset="0"/>
                        <a:ea typeface="Calibri" panose="020F0502020204030204" pitchFamily="34" charset="0"/>
                        <a:cs typeface="Times New Roman" panose="02020603050405020304" pitchFamily="18" charset="0"/>
                      </a:endParaRPr>
                    </a:p>
                  </a:txBody>
                  <a:tcPr marL="6680" marR="6680" marT="6680" marB="0" anchor="ctr"/>
                </a:tc>
                <a:tc gridSpan="11">
                  <a:txBody>
                    <a:bodyPr/>
                    <a:lstStyle/>
                    <a:p>
                      <a:pPr algn="ctr">
                        <a:lnSpc>
                          <a:spcPct val="107000"/>
                        </a:lnSpc>
                        <a:spcAft>
                          <a:spcPts val="800"/>
                        </a:spcAft>
                      </a:pPr>
                      <a:r>
                        <a:rPr lang="ru-RU" sz="1200" dirty="0">
                          <a:effectLst/>
                        </a:rPr>
                        <a:t>Увеличение количества </a:t>
                      </a:r>
                      <a:r>
                        <a:rPr lang="de-DE" sz="1200" dirty="0">
                          <a:effectLst/>
                        </a:rPr>
                        <a:t>DRG</a:t>
                      </a:r>
                      <a:endParaRPr lang="en-US" sz="1200" dirty="0">
                        <a:effectLst/>
                        <a:latin typeface="Calibri" panose="020F0502020204030204" pitchFamily="34" charset="0"/>
                        <a:ea typeface="Calibri" panose="020F0502020204030204" pitchFamily="34" charset="0"/>
                        <a:cs typeface="Times New Roman" panose="02020603050405020304" pitchFamily="18" charset="0"/>
                      </a:endParaRPr>
                    </a:p>
                  </a:txBody>
                  <a:tcPr marL="6680" marR="6680" marT="6680" marB="0" anchor="ct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tr>
              <a:tr h="307840">
                <a:tc>
                  <a:txBody>
                    <a:bodyPr/>
                    <a:lstStyle/>
                    <a:p>
                      <a:pPr>
                        <a:lnSpc>
                          <a:spcPct val="107000"/>
                        </a:lnSpc>
                        <a:spcAft>
                          <a:spcPts val="800"/>
                        </a:spcAft>
                      </a:pPr>
                      <a:r>
                        <a:rPr lang="de-DE" sz="1200">
                          <a:effectLst/>
                        </a:rPr>
                        <a:t>2005</a:t>
                      </a:r>
                      <a:endParaRPr lang="en-US" sz="1200">
                        <a:effectLst/>
                        <a:latin typeface="Calibri" panose="020F0502020204030204" pitchFamily="34" charset="0"/>
                        <a:ea typeface="Calibri" panose="020F0502020204030204" pitchFamily="34" charset="0"/>
                        <a:cs typeface="Times New Roman" panose="02020603050405020304" pitchFamily="18" charset="0"/>
                      </a:endParaRPr>
                    </a:p>
                  </a:txBody>
                  <a:tcPr marL="6680" marR="6680" marT="6680" marB="0" anchor="ctr"/>
                </a:tc>
                <a:tc>
                  <a:txBody>
                    <a:bodyPr/>
                    <a:lstStyle/>
                    <a:p>
                      <a:pPr algn="ctr">
                        <a:lnSpc>
                          <a:spcPct val="107000"/>
                        </a:lnSpc>
                        <a:spcAft>
                          <a:spcPts val="800"/>
                        </a:spcAft>
                      </a:pPr>
                      <a:r>
                        <a:rPr lang="de-DE" sz="1200" dirty="0">
                          <a:effectLst/>
                        </a:rPr>
                        <a:t>883</a:t>
                      </a:r>
                      <a:endParaRPr lang="en-US" sz="1200" dirty="0">
                        <a:effectLst/>
                        <a:latin typeface="Calibri" panose="020F0502020204030204" pitchFamily="34" charset="0"/>
                        <a:ea typeface="Calibri" panose="020F0502020204030204" pitchFamily="34" charset="0"/>
                        <a:cs typeface="Times New Roman" panose="02020603050405020304" pitchFamily="18" charset="0"/>
                      </a:endParaRPr>
                    </a:p>
                  </a:txBody>
                  <a:tcPr marL="6680" marR="6680" marT="6680" marB="0" anchor="b"/>
                </a:tc>
                <a:tc>
                  <a:txBody>
                    <a:bodyPr/>
                    <a:lstStyle/>
                    <a:p>
                      <a:pPr algn="ctr">
                        <a:lnSpc>
                          <a:spcPct val="107000"/>
                        </a:lnSpc>
                        <a:spcAft>
                          <a:spcPts val="800"/>
                        </a:spcAft>
                      </a:pPr>
                      <a:r>
                        <a:rPr lang="de-DE" sz="1200" dirty="0">
                          <a:effectLst/>
                        </a:rPr>
                        <a:t>610</a:t>
                      </a:r>
                      <a:endParaRPr lang="en-US" sz="1200" dirty="0">
                        <a:effectLst/>
                        <a:latin typeface="Calibri" panose="020F0502020204030204" pitchFamily="34" charset="0"/>
                        <a:ea typeface="Calibri" panose="020F0502020204030204" pitchFamily="34" charset="0"/>
                        <a:cs typeface="Times New Roman" panose="02020603050405020304" pitchFamily="18" charset="0"/>
                      </a:endParaRPr>
                    </a:p>
                  </a:txBody>
                  <a:tcPr marL="6680" marR="6680" marT="6680" marB="0" anchor="b"/>
                </a:tc>
                <a:tc>
                  <a:txBody>
                    <a:bodyPr/>
                    <a:lstStyle/>
                    <a:p>
                      <a:pPr algn="ctr">
                        <a:lnSpc>
                          <a:spcPct val="107000"/>
                        </a:lnSpc>
                        <a:spcAft>
                          <a:spcPts val="800"/>
                        </a:spcAft>
                      </a:pPr>
                      <a:r>
                        <a:rPr lang="de-DE" sz="1200" dirty="0">
                          <a:effectLst/>
                        </a:rPr>
                        <a:t>496</a:t>
                      </a:r>
                      <a:endParaRPr lang="en-US" sz="1200" dirty="0">
                        <a:effectLst/>
                        <a:latin typeface="Calibri" panose="020F0502020204030204" pitchFamily="34" charset="0"/>
                        <a:ea typeface="Calibri" panose="020F0502020204030204" pitchFamily="34" charset="0"/>
                        <a:cs typeface="Times New Roman" panose="02020603050405020304" pitchFamily="18" charset="0"/>
                      </a:endParaRPr>
                    </a:p>
                  </a:txBody>
                  <a:tcPr marL="6680" marR="6680" marT="6680" marB="0" anchor="b"/>
                </a:tc>
                <a:tc>
                  <a:txBody>
                    <a:bodyPr/>
                    <a:lstStyle/>
                    <a:p>
                      <a:pPr algn="ctr">
                        <a:lnSpc>
                          <a:spcPct val="107000"/>
                        </a:lnSpc>
                        <a:spcAft>
                          <a:spcPts val="800"/>
                        </a:spcAft>
                      </a:pPr>
                      <a:r>
                        <a:rPr lang="de-DE" sz="1200">
                          <a:effectLst/>
                        </a:rPr>
                        <a:t>831</a:t>
                      </a:r>
                      <a:endParaRPr lang="en-US" sz="1200">
                        <a:effectLst/>
                        <a:latin typeface="Calibri" panose="020F0502020204030204" pitchFamily="34" charset="0"/>
                        <a:ea typeface="Calibri" panose="020F0502020204030204" pitchFamily="34" charset="0"/>
                        <a:cs typeface="Times New Roman" panose="02020603050405020304" pitchFamily="18" charset="0"/>
                      </a:endParaRPr>
                    </a:p>
                  </a:txBody>
                  <a:tcPr marL="6680" marR="6680" marT="6680" marB="0" anchor="b"/>
                </a:tc>
                <a:tc>
                  <a:txBody>
                    <a:bodyPr/>
                    <a:lstStyle/>
                    <a:p>
                      <a:pPr algn="ctr">
                        <a:lnSpc>
                          <a:spcPct val="107000"/>
                        </a:lnSpc>
                        <a:spcAft>
                          <a:spcPts val="800"/>
                        </a:spcAft>
                      </a:pPr>
                      <a:r>
                        <a:rPr lang="de-DE" sz="1200">
                          <a:effectLst/>
                        </a:rPr>
                        <a:t>773</a:t>
                      </a:r>
                      <a:endParaRPr lang="en-US" sz="1200">
                        <a:effectLst/>
                        <a:latin typeface="Calibri" panose="020F0502020204030204" pitchFamily="34" charset="0"/>
                        <a:ea typeface="Calibri" panose="020F0502020204030204" pitchFamily="34" charset="0"/>
                        <a:cs typeface="Times New Roman" panose="02020603050405020304" pitchFamily="18" charset="0"/>
                      </a:endParaRPr>
                    </a:p>
                  </a:txBody>
                  <a:tcPr marL="6680" marR="6680" marT="6680" marB="0" anchor="b"/>
                </a:tc>
                <a:tc>
                  <a:txBody>
                    <a:bodyPr/>
                    <a:lstStyle/>
                    <a:p>
                      <a:pPr algn="ctr">
                        <a:lnSpc>
                          <a:spcPct val="107000"/>
                        </a:lnSpc>
                        <a:spcAft>
                          <a:spcPts val="800"/>
                        </a:spcAft>
                      </a:pPr>
                      <a:r>
                        <a:rPr lang="de-DE" sz="1200">
                          <a:effectLst/>
                        </a:rPr>
                        <a:t>878</a:t>
                      </a:r>
                      <a:endParaRPr lang="en-US" sz="1200">
                        <a:effectLst/>
                        <a:latin typeface="Calibri" panose="020F0502020204030204" pitchFamily="34" charset="0"/>
                        <a:ea typeface="Calibri" panose="020F0502020204030204" pitchFamily="34" charset="0"/>
                        <a:cs typeface="Times New Roman" panose="02020603050405020304" pitchFamily="18" charset="0"/>
                      </a:endParaRPr>
                    </a:p>
                  </a:txBody>
                  <a:tcPr marL="6680" marR="6680" marT="6680" marB="0" anchor="b"/>
                </a:tc>
                <a:tc>
                  <a:txBody>
                    <a:bodyPr/>
                    <a:lstStyle/>
                    <a:p>
                      <a:pPr algn="ctr">
                        <a:lnSpc>
                          <a:spcPct val="107000"/>
                        </a:lnSpc>
                        <a:spcAft>
                          <a:spcPts val="800"/>
                        </a:spcAft>
                      </a:pPr>
                      <a:r>
                        <a:rPr lang="de-DE" sz="1200">
                          <a:effectLst/>
                        </a:rPr>
                        <a:t>665</a:t>
                      </a:r>
                      <a:endParaRPr lang="en-US" sz="1200">
                        <a:effectLst/>
                        <a:latin typeface="Calibri" panose="020F0502020204030204" pitchFamily="34" charset="0"/>
                        <a:ea typeface="Calibri" panose="020F0502020204030204" pitchFamily="34" charset="0"/>
                        <a:cs typeface="Times New Roman" panose="02020603050405020304" pitchFamily="18" charset="0"/>
                      </a:endParaRPr>
                    </a:p>
                  </a:txBody>
                  <a:tcPr marL="6680" marR="6680" marT="6680" marB="0" anchor="b"/>
                </a:tc>
                <a:tc>
                  <a:txBody>
                    <a:bodyPr/>
                    <a:lstStyle/>
                    <a:p>
                      <a:pPr algn="ctr"/>
                      <a:endParaRPr lang="en-US"/>
                    </a:p>
                  </a:txBody>
                  <a:tcPr marL="6680" marR="6680" marT="6680" marB="0" anchor="b"/>
                </a:tc>
                <a:tc>
                  <a:txBody>
                    <a:bodyPr/>
                    <a:lstStyle/>
                    <a:p>
                      <a:pPr algn="ctr">
                        <a:lnSpc>
                          <a:spcPct val="107000"/>
                        </a:lnSpc>
                        <a:spcAft>
                          <a:spcPts val="800"/>
                        </a:spcAft>
                      </a:pPr>
                      <a:r>
                        <a:rPr lang="de-DE" sz="1200">
                          <a:effectLst/>
                        </a:rPr>
                        <a:t>---</a:t>
                      </a:r>
                      <a:endParaRPr lang="en-US" sz="1200">
                        <a:effectLst/>
                        <a:latin typeface="Calibri" panose="020F0502020204030204" pitchFamily="34" charset="0"/>
                        <a:ea typeface="Calibri" panose="020F0502020204030204" pitchFamily="34" charset="0"/>
                        <a:cs typeface="Times New Roman" panose="02020603050405020304" pitchFamily="18" charset="0"/>
                      </a:endParaRPr>
                    </a:p>
                  </a:txBody>
                  <a:tcPr marL="6680" marR="6680" marT="6680" marB="0" anchor="b"/>
                </a:tc>
                <a:tc>
                  <a:txBody>
                    <a:bodyPr/>
                    <a:lstStyle/>
                    <a:p>
                      <a:pPr algn="ctr">
                        <a:lnSpc>
                          <a:spcPct val="107000"/>
                        </a:lnSpc>
                        <a:spcAft>
                          <a:spcPts val="800"/>
                        </a:spcAft>
                      </a:pPr>
                      <a:r>
                        <a:rPr lang="de-DE" sz="1200">
                          <a:effectLst/>
                        </a:rPr>
                        <a:t>670</a:t>
                      </a:r>
                      <a:endParaRPr lang="en-US" sz="1200">
                        <a:effectLst/>
                        <a:latin typeface="Calibri" panose="020F0502020204030204" pitchFamily="34" charset="0"/>
                        <a:ea typeface="Calibri" panose="020F0502020204030204" pitchFamily="34" charset="0"/>
                        <a:cs typeface="Times New Roman" panose="02020603050405020304" pitchFamily="18" charset="0"/>
                      </a:endParaRPr>
                    </a:p>
                  </a:txBody>
                  <a:tcPr marL="6680" marR="6680" marT="6680" marB="0" anchor="b"/>
                </a:tc>
                <a:tc>
                  <a:txBody>
                    <a:bodyPr/>
                    <a:lstStyle/>
                    <a:p>
                      <a:pPr algn="ctr">
                        <a:lnSpc>
                          <a:spcPct val="107000"/>
                        </a:lnSpc>
                        <a:spcAft>
                          <a:spcPts val="800"/>
                        </a:spcAft>
                      </a:pPr>
                      <a:r>
                        <a:rPr lang="de-DE" sz="1200">
                          <a:effectLst/>
                        </a:rPr>
                        <a:t>740</a:t>
                      </a:r>
                      <a:endParaRPr lang="en-US" sz="1200">
                        <a:effectLst/>
                        <a:latin typeface="Calibri" panose="020F0502020204030204" pitchFamily="34" charset="0"/>
                        <a:ea typeface="Calibri" panose="020F0502020204030204" pitchFamily="34" charset="0"/>
                        <a:cs typeface="Times New Roman" panose="02020603050405020304" pitchFamily="18" charset="0"/>
                      </a:endParaRPr>
                    </a:p>
                  </a:txBody>
                  <a:tcPr marL="6680" marR="6680" marT="6680" marB="0" anchor="b"/>
                </a:tc>
              </a:tr>
              <a:tr h="307840">
                <a:tc>
                  <a:txBody>
                    <a:bodyPr/>
                    <a:lstStyle/>
                    <a:p>
                      <a:pPr>
                        <a:lnSpc>
                          <a:spcPct val="107000"/>
                        </a:lnSpc>
                        <a:spcAft>
                          <a:spcPts val="800"/>
                        </a:spcAft>
                      </a:pPr>
                      <a:r>
                        <a:rPr lang="de-DE" sz="1200">
                          <a:effectLst/>
                        </a:rPr>
                        <a:t>2008</a:t>
                      </a:r>
                      <a:endParaRPr lang="en-US" sz="1200">
                        <a:effectLst/>
                        <a:latin typeface="Calibri" panose="020F0502020204030204" pitchFamily="34" charset="0"/>
                        <a:ea typeface="Calibri" panose="020F0502020204030204" pitchFamily="34" charset="0"/>
                        <a:cs typeface="Times New Roman" panose="02020603050405020304" pitchFamily="18" charset="0"/>
                      </a:endParaRPr>
                    </a:p>
                  </a:txBody>
                  <a:tcPr marL="6680" marR="6680" marT="6680" marB="0" anchor="ctr"/>
                </a:tc>
                <a:tc>
                  <a:txBody>
                    <a:bodyPr/>
                    <a:lstStyle/>
                    <a:p>
                      <a:pPr algn="ctr">
                        <a:lnSpc>
                          <a:spcPct val="107000"/>
                        </a:lnSpc>
                        <a:spcAft>
                          <a:spcPts val="800"/>
                        </a:spcAft>
                      </a:pPr>
                      <a:r>
                        <a:rPr lang="de-DE" sz="1200">
                          <a:effectLst/>
                        </a:rPr>
                        <a:t>900</a:t>
                      </a:r>
                      <a:endParaRPr lang="en-US" sz="1200">
                        <a:effectLst/>
                        <a:latin typeface="Calibri" panose="020F0502020204030204" pitchFamily="34" charset="0"/>
                        <a:ea typeface="Calibri" panose="020F0502020204030204" pitchFamily="34" charset="0"/>
                        <a:cs typeface="Times New Roman" panose="02020603050405020304" pitchFamily="18" charset="0"/>
                      </a:endParaRPr>
                    </a:p>
                  </a:txBody>
                  <a:tcPr marL="6680" marR="6680" marT="6680" marB="0" anchor="b"/>
                </a:tc>
                <a:tc>
                  <a:txBody>
                    <a:bodyPr/>
                    <a:lstStyle/>
                    <a:p>
                      <a:pPr algn="ctr">
                        <a:lnSpc>
                          <a:spcPct val="107000"/>
                        </a:lnSpc>
                        <a:spcAft>
                          <a:spcPts val="800"/>
                        </a:spcAft>
                      </a:pPr>
                      <a:r>
                        <a:rPr lang="de-DE" sz="1200" dirty="0">
                          <a:effectLst/>
                        </a:rPr>
                        <a:t>610</a:t>
                      </a:r>
                      <a:endParaRPr lang="en-US" sz="1200" dirty="0">
                        <a:effectLst/>
                        <a:latin typeface="Calibri" panose="020F0502020204030204" pitchFamily="34" charset="0"/>
                        <a:ea typeface="Calibri" panose="020F0502020204030204" pitchFamily="34" charset="0"/>
                        <a:cs typeface="Times New Roman" panose="02020603050405020304" pitchFamily="18" charset="0"/>
                      </a:endParaRPr>
                    </a:p>
                  </a:txBody>
                  <a:tcPr marL="6680" marR="6680" marT="6680" marB="0" anchor="b"/>
                </a:tc>
                <a:tc>
                  <a:txBody>
                    <a:bodyPr/>
                    <a:lstStyle/>
                    <a:p>
                      <a:pPr algn="ctr">
                        <a:lnSpc>
                          <a:spcPct val="107000"/>
                        </a:lnSpc>
                        <a:spcAft>
                          <a:spcPts val="800"/>
                        </a:spcAft>
                      </a:pPr>
                      <a:r>
                        <a:rPr lang="de-DE" sz="1200">
                          <a:effectLst/>
                        </a:rPr>
                        <a:t>496</a:t>
                      </a:r>
                      <a:endParaRPr lang="en-US" sz="1200">
                        <a:effectLst/>
                        <a:latin typeface="Calibri" panose="020F0502020204030204" pitchFamily="34" charset="0"/>
                        <a:ea typeface="Calibri" panose="020F0502020204030204" pitchFamily="34" charset="0"/>
                        <a:cs typeface="Times New Roman" panose="02020603050405020304" pitchFamily="18" charset="0"/>
                      </a:endParaRPr>
                    </a:p>
                  </a:txBody>
                  <a:tcPr marL="6680" marR="6680" marT="6680" marB="0" anchor="b"/>
                </a:tc>
                <a:tc>
                  <a:txBody>
                    <a:bodyPr/>
                    <a:lstStyle/>
                    <a:p>
                      <a:pPr algn="ctr">
                        <a:lnSpc>
                          <a:spcPct val="107000"/>
                        </a:lnSpc>
                        <a:spcAft>
                          <a:spcPts val="800"/>
                        </a:spcAft>
                      </a:pPr>
                      <a:r>
                        <a:rPr lang="de-DE" sz="1200" dirty="0">
                          <a:effectLst/>
                        </a:rPr>
                        <a:t>831</a:t>
                      </a:r>
                      <a:endParaRPr lang="en-US" sz="1200" dirty="0">
                        <a:effectLst/>
                        <a:latin typeface="Calibri" panose="020F0502020204030204" pitchFamily="34" charset="0"/>
                        <a:ea typeface="Calibri" panose="020F0502020204030204" pitchFamily="34" charset="0"/>
                        <a:cs typeface="Times New Roman" panose="02020603050405020304" pitchFamily="18" charset="0"/>
                      </a:endParaRPr>
                    </a:p>
                  </a:txBody>
                  <a:tcPr marL="6680" marR="6680" marT="6680" marB="0" anchor="b"/>
                </a:tc>
                <a:tc>
                  <a:txBody>
                    <a:bodyPr/>
                    <a:lstStyle/>
                    <a:p>
                      <a:pPr algn="ctr">
                        <a:lnSpc>
                          <a:spcPct val="107000"/>
                        </a:lnSpc>
                        <a:spcAft>
                          <a:spcPts val="800"/>
                        </a:spcAft>
                      </a:pPr>
                      <a:r>
                        <a:rPr lang="de-DE" sz="1200">
                          <a:effectLst/>
                        </a:rPr>
                        <a:t>784</a:t>
                      </a:r>
                      <a:endParaRPr lang="en-US" sz="1200">
                        <a:effectLst/>
                        <a:latin typeface="Calibri" panose="020F0502020204030204" pitchFamily="34" charset="0"/>
                        <a:ea typeface="Calibri" panose="020F0502020204030204" pitchFamily="34" charset="0"/>
                        <a:cs typeface="Times New Roman" panose="02020603050405020304" pitchFamily="18" charset="0"/>
                      </a:endParaRPr>
                    </a:p>
                  </a:txBody>
                  <a:tcPr marL="6680" marR="6680" marT="6680" marB="0" anchor="b"/>
                </a:tc>
                <a:tc>
                  <a:txBody>
                    <a:bodyPr/>
                    <a:lstStyle/>
                    <a:p>
                      <a:pPr algn="ctr">
                        <a:lnSpc>
                          <a:spcPct val="107000"/>
                        </a:lnSpc>
                        <a:spcAft>
                          <a:spcPts val="800"/>
                        </a:spcAft>
                      </a:pPr>
                      <a:r>
                        <a:rPr lang="de-DE" sz="1200">
                          <a:effectLst/>
                        </a:rPr>
                        <a:t>1137</a:t>
                      </a:r>
                      <a:endParaRPr lang="en-US" sz="1200">
                        <a:effectLst/>
                        <a:latin typeface="Calibri" panose="020F0502020204030204" pitchFamily="34" charset="0"/>
                        <a:ea typeface="Calibri" panose="020F0502020204030204" pitchFamily="34" charset="0"/>
                        <a:cs typeface="Times New Roman" panose="02020603050405020304" pitchFamily="18" charset="0"/>
                      </a:endParaRPr>
                    </a:p>
                  </a:txBody>
                  <a:tcPr marL="6680" marR="6680" marT="6680" marB="0" anchor="b"/>
                </a:tc>
                <a:tc>
                  <a:txBody>
                    <a:bodyPr/>
                    <a:lstStyle/>
                    <a:p>
                      <a:pPr algn="ctr">
                        <a:lnSpc>
                          <a:spcPct val="107000"/>
                        </a:lnSpc>
                        <a:spcAft>
                          <a:spcPts val="800"/>
                        </a:spcAft>
                      </a:pPr>
                      <a:r>
                        <a:rPr lang="de-DE" sz="1200">
                          <a:effectLst/>
                        </a:rPr>
                        <a:t>665</a:t>
                      </a:r>
                      <a:endParaRPr lang="en-US" sz="1200">
                        <a:effectLst/>
                        <a:latin typeface="Calibri" panose="020F0502020204030204" pitchFamily="34" charset="0"/>
                        <a:ea typeface="Calibri" panose="020F0502020204030204" pitchFamily="34" charset="0"/>
                        <a:cs typeface="Times New Roman" panose="02020603050405020304" pitchFamily="18" charset="0"/>
                      </a:endParaRPr>
                    </a:p>
                  </a:txBody>
                  <a:tcPr marL="6680" marR="6680" marT="6680" marB="0" anchor="b"/>
                </a:tc>
                <a:tc>
                  <a:txBody>
                    <a:bodyPr/>
                    <a:lstStyle/>
                    <a:p>
                      <a:pPr algn="ctr"/>
                      <a:endParaRPr lang="en-US"/>
                    </a:p>
                  </a:txBody>
                  <a:tcPr marL="6680" marR="6680" marT="6680" marB="0" anchor="b"/>
                </a:tc>
                <a:tc>
                  <a:txBody>
                    <a:bodyPr/>
                    <a:lstStyle/>
                    <a:p>
                      <a:pPr algn="ctr">
                        <a:lnSpc>
                          <a:spcPct val="107000"/>
                        </a:lnSpc>
                        <a:spcAft>
                          <a:spcPts val="800"/>
                        </a:spcAft>
                      </a:pPr>
                      <a:r>
                        <a:rPr lang="de-DE" sz="1200">
                          <a:effectLst/>
                        </a:rPr>
                        <a:t>490</a:t>
                      </a:r>
                      <a:endParaRPr lang="en-US" sz="1200">
                        <a:effectLst/>
                        <a:latin typeface="Calibri" panose="020F0502020204030204" pitchFamily="34" charset="0"/>
                        <a:ea typeface="Calibri" panose="020F0502020204030204" pitchFamily="34" charset="0"/>
                        <a:cs typeface="Times New Roman" panose="02020603050405020304" pitchFamily="18" charset="0"/>
                      </a:endParaRPr>
                    </a:p>
                  </a:txBody>
                  <a:tcPr marL="6680" marR="6680" marT="6680" marB="0" anchor="b"/>
                </a:tc>
                <a:tc>
                  <a:txBody>
                    <a:bodyPr/>
                    <a:lstStyle/>
                    <a:p>
                      <a:pPr algn="ctr">
                        <a:lnSpc>
                          <a:spcPct val="107000"/>
                        </a:lnSpc>
                        <a:spcAft>
                          <a:spcPts val="800"/>
                        </a:spcAft>
                      </a:pPr>
                      <a:r>
                        <a:rPr lang="de-DE" sz="1200">
                          <a:effectLst/>
                        </a:rPr>
                        <a:t>676</a:t>
                      </a:r>
                      <a:endParaRPr lang="en-US" sz="1200">
                        <a:effectLst/>
                        <a:latin typeface="Calibri" panose="020F0502020204030204" pitchFamily="34" charset="0"/>
                        <a:ea typeface="Calibri" panose="020F0502020204030204" pitchFamily="34" charset="0"/>
                        <a:cs typeface="Times New Roman" panose="02020603050405020304" pitchFamily="18" charset="0"/>
                      </a:endParaRPr>
                    </a:p>
                  </a:txBody>
                  <a:tcPr marL="6680" marR="6680" marT="6680" marB="0" anchor="b"/>
                </a:tc>
                <a:tc>
                  <a:txBody>
                    <a:bodyPr/>
                    <a:lstStyle/>
                    <a:p>
                      <a:pPr algn="ctr">
                        <a:lnSpc>
                          <a:spcPct val="107000"/>
                        </a:lnSpc>
                        <a:spcAft>
                          <a:spcPts val="800"/>
                        </a:spcAft>
                      </a:pPr>
                      <a:r>
                        <a:rPr lang="de-DE" sz="1200">
                          <a:effectLst/>
                        </a:rPr>
                        <a:t>976</a:t>
                      </a:r>
                      <a:endParaRPr lang="en-US" sz="1200">
                        <a:effectLst/>
                        <a:latin typeface="Calibri" panose="020F0502020204030204" pitchFamily="34" charset="0"/>
                        <a:ea typeface="Calibri" panose="020F0502020204030204" pitchFamily="34" charset="0"/>
                        <a:cs typeface="Times New Roman" panose="02020603050405020304" pitchFamily="18" charset="0"/>
                      </a:endParaRPr>
                    </a:p>
                  </a:txBody>
                  <a:tcPr marL="6680" marR="6680" marT="6680" marB="0" anchor="b"/>
                </a:tc>
              </a:tr>
              <a:tr h="307840">
                <a:tc>
                  <a:txBody>
                    <a:bodyPr/>
                    <a:lstStyle/>
                    <a:p>
                      <a:pPr>
                        <a:lnSpc>
                          <a:spcPct val="107000"/>
                        </a:lnSpc>
                        <a:spcAft>
                          <a:spcPts val="800"/>
                        </a:spcAft>
                      </a:pPr>
                      <a:r>
                        <a:rPr lang="de-DE" sz="1200">
                          <a:effectLst/>
                        </a:rPr>
                        <a:t>2011</a:t>
                      </a:r>
                      <a:endParaRPr lang="en-US" sz="1200">
                        <a:effectLst/>
                        <a:latin typeface="Calibri" panose="020F0502020204030204" pitchFamily="34" charset="0"/>
                        <a:ea typeface="Calibri" panose="020F0502020204030204" pitchFamily="34" charset="0"/>
                        <a:cs typeface="Times New Roman" panose="02020603050405020304" pitchFamily="18" charset="0"/>
                      </a:endParaRPr>
                    </a:p>
                  </a:txBody>
                  <a:tcPr marL="6680" marR="6680" marT="6680" marB="0" anchor="ctr"/>
                </a:tc>
                <a:tc>
                  <a:txBody>
                    <a:bodyPr/>
                    <a:lstStyle/>
                    <a:p>
                      <a:pPr algn="ctr">
                        <a:lnSpc>
                          <a:spcPct val="107000"/>
                        </a:lnSpc>
                        <a:spcAft>
                          <a:spcPts val="800"/>
                        </a:spcAft>
                      </a:pPr>
                      <a:r>
                        <a:rPr lang="de-DE" sz="1200">
                          <a:effectLst/>
                        </a:rPr>
                        <a:t>991</a:t>
                      </a:r>
                      <a:endParaRPr lang="en-US" sz="1200">
                        <a:effectLst/>
                        <a:latin typeface="Calibri" panose="020F0502020204030204" pitchFamily="34" charset="0"/>
                        <a:ea typeface="Calibri" panose="020F0502020204030204" pitchFamily="34" charset="0"/>
                        <a:cs typeface="Times New Roman" panose="02020603050405020304" pitchFamily="18" charset="0"/>
                      </a:endParaRPr>
                    </a:p>
                  </a:txBody>
                  <a:tcPr marL="6680" marR="6680" marT="6680" marB="0" anchor="b"/>
                </a:tc>
                <a:tc>
                  <a:txBody>
                    <a:bodyPr/>
                    <a:lstStyle/>
                    <a:p>
                      <a:pPr algn="ctr">
                        <a:lnSpc>
                          <a:spcPct val="107000"/>
                        </a:lnSpc>
                        <a:spcAft>
                          <a:spcPts val="800"/>
                        </a:spcAft>
                      </a:pPr>
                      <a:r>
                        <a:rPr lang="de-DE" sz="1200" dirty="0">
                          <a:effectLst/>
                        </a:rPr>
                        <a:t>1389</a:t>
                      </a:r>
                      <a:endParaRPr lang="en-US" sz="1200" dirty="0">
                        <a:effectLst/>
                        <a:latin typeface="Calibri" panose="020F0502020204030204" pitchFamily="34" charset="0"/>
                        <a:ea typeface="Calibri" panose="020F0502020204030204" pitchFamily="34" charset="0"/>
                        <a:cs typeface="Times New Roman" panose="02020603050405020304" pitchFamily="18" charset="0"/>
                      </a:endParaRPr>
                    </a:p>
                  </a:txBody>
                  <a:tcPr marL="6680" marR="6680" marT="6680" marB="0" anchor="b"/>
                </a:tc>
                <a:tc>
                  <a:txBody>
                    <a:bodyPr/>
                    <a:lstStyle/>
                    <a:p>
                      <a:pPr algn="ctr">
                        <a:lnSpc>
                          <a:spcPct val="107000"/>
                        </a:lnSpc>
                        <a:spcAft>
                          <a:spcPts val="800"/>
                        </a:spcAft>
                      </a:pPr>
                      <a:r>
                        <a:rPr lang="de-DE" sz="1200" dirty="0">
                          <a:effectLst/>
                        </a:rPr>
                        <a:t>786</a:t>
                      </a:r>
                      <a:endParaRPr lang="en-US" sz="1200" dirty="0">
                        <a:effectLst/>
                        <a:latin typeface="Calibri" panose="020F0502020204030204" pitchFamily="34" charset="0"/>
                        <a:ea typeface="Calibri" panose="020F0502020204030204" pitchFamily="34" charset="0"/>
                        <a:cs typeface="Times New Roman" panose="02020603050405020304" pitchFamily="18" charset="0"/>
                      </a:endParaRPr>
                    </a:p>
                  </a:txBody>
                  <a:tcPr marL="6680" marR="6680" marT="6680" marB="0" anchor="b"/>
                </a:tc>
                <a:tc>
                  <a:txBody>
                    <a:bodyPr/>
                    <a:lstStyle/>
                    <a:p>
                      <a:pPr algn="ctr">
                        <a:lnSpc>
                          <a:spcPct val="107000"/>
                        </a:lnSpc>
                        <a:spcAft>
                          <a:spcPts val="800"/>
                        </a:spcAft>
                      </a:pPr>
                      <a:r>
                        <a:rPr lang="de-DE" sz="1200" dirty="0">
                          <a:effectLst/>
                        </a:rPr>
                        <a:t>1020</a:t>
                      </a:r>
                      <a:endParaRPr lang="en-US" sz="1200" dirty="0">
                        <a:effectLst/>
                        <a:latin typeface="Calibri" panose="020F0502020204030204" pitchFamily="34" charset="0"/>
                        <a:ea typeface="Calibri" panose="020F0502020204030204" pitchFamily="34" charset="0"/>
                        <a:cs typeface="Times New Roman" panose="02020603050405020304" pitchFamily="18" charset="0"/>
                      </a:endParaRPr>
                    </a:p>
                  </a:txBody>
                  <a:tcPr marL="6680" marR="6680" marT="6680" marB="0" anchor="b"/>
                </a:tc>
                <a:tc>
                  <a:txBody>
                    <a:bodyPr/>
                    <a:lstStyle/>
                    <a:p>
                      <a:pPr algn="ctr">
                        <a:lnSpc>
                          <a:spcPct val="107000"/>
                        </a:lnSpc>
                        <a:spcAft>
                          <a:spcPts val="800"/>
                        </a:spcAft>
                      </a:pPr>
                      <a:r>
                        <a:rPr lang="de-DE" sz="1200">
                          <a:effectLst/>
                        </a:rPr>
                        <a:t>2297</a:t>
                      </a:r>
                      <a:endParaRPr lang="en-US" sz="1200">
                        <a:effectLst/>
                        <a:latin typeface="Calibri" panose="020F0502020204030204" pitchFamily="34" charset="0"/>
                        <a:ea typeface="Calibri" panose="020F0502020204030204" pitchFamily="34" charset="0"/>
                        <a:cs typeface="Times New Roman" panose="02020603050405020304" pitchFamily="18" charset="0"/>
                      </a:endParaRPr>
                    </a:p>
                  </a:txBody>
                  <a:tcPr marL="6680" marR="6680" marT="6680" marB="0" anchor="b"/>
                </a:tc>
                <a:tc>
                  <a:txBody>
                    <a:bodyPr/>
                    <a:lstStyle/>
                    <a:p>
                      <a:pPr algn="ctr">
                        <a:lnSpc>
                          <a:spcPct val="107000"/>
                        </a:lnSpc>
                        <a:spcAft>
                          <a:spcPts val="800"/>
                        </a:spcAft>
                      </a:pPr>
                      <a:r>
                        <a:rPr lang="de-DE" sz="1200">
                          <a:effectLst/>
                        </a:rPr>
                        <a:t>1194</a:t>
                      </a:r>
                      <a:endParaRPr lang="en-US" sz="1200">
                        <a:effectLst/>
                        <a:latin typeface="Calibri" panose="020F0502020204030204" pitchFamily="34" charset="0"/>
                        <a:ea typeface="Calibri" panose="020F0502020204030204" pitchFamily="34" charset="0"/>
                        <a:cs typeface="Times New Roman" panose="02020603050405020304" pitchFamily="18" charset="0"/>
                      </a:endParaRPr>
                    </a:p>
                  </a:txBody>
                  <a:tcPr marL="6680" marR="6680" marT="6680" marB="0" anchor="b"/>
                </a:tc>
                <a:tc>
                  <a:txBody>
                    <a:bodyPr/>
                    <a:lstStyle/>
                    <a:p>
                      <a:pPr algn="ctr">
                        <a:lnSpc>
                          <a:spcPct val="107000"/>
                        </a:lnSpc>
                        <a:spcAft>
                          <a:spcPts val="800"/>
                        </a:spcAft>
                      </a:pPr>
                      <a:r>
                        <a:rPr lang="de-DE" sz="1200">
                          <a:effectLst/>
                        </a:rPr>
                        <a:t>698</a:t>
                      </a:r>
                      <a:endParaRPr lang="en-US" sz="1200">
                        <a:effectLst/>
                        <a:latin typeface="Calibri" panose="020F0502020204030204" pitchFamily="34" charset="0"/>
                        <a:ea typeface="Calibri" panose="020F0502020204030204" pitchFamily="34" charset="0"/>
                        <a:cs typeface="Times New Roman" panose="02020603050405020304" pitchFamily="18" charset="0"/>
                      </a:endParaRPr>
                    </a:p>
                  </a:txBody>
                  <a:tcPr marL="6680" marR="6680" marT="6680" marB="0" anchor="b"/>
                </a:tc>
                <a:tc>
                  <a:txBody>
                    <a:bodyPr/>
                    <a:lstStyle/>
                    <a:p>
                      <a:pPr algn="ctr"/>
                      <a:endParaRPr lang="en-US"/>
                    </a:p>
                  </a:txBody>
                  <a:tcPr marL="6680" marR="6680" marT="6680" marB="0" anchor="b"/>
                </a:tc>
                <a:tc>
                  <a:txBody>
                    <a:bodyPr/>
                    <a:lstStyle/>
                    <a:p>
                      <a:pPr algn="ctr">
                        <a:lnSpc>
                          <a:spcPct val="107000"/>
                        </a:lnSpc>
                        <a:spcAft>
                          <a:spcPts val="800"/>
                        </a:spcAft>
                      </a:pPr>
                      <a:r>
                        <a:rPr lang="de-DE" sz="1200">
                          <a:effectLst/>
                        </a:rPr>
                        <a:t>522</a:t>
                      </a:r>
                      <a:endParaRPr lang="en-US" sz="1200">
                        <a:effectLst/>
                        <a:latin typeface="Calibri" panose="020F0502020204030204" pitchFamily="34" charset="0"/>
                        <a:ea typeface="Calibri" panose="020F0502020204030204" pitchFamily="34" charset="0"/>
                        <a:cs typeface="Times New Roman" panose="02020603050405020304" pitchFamily="18" charset="0"/>
                      </a:endParaRPr>
                    </a:p>
                  </a:txBody>
                  <a:tcPr marL="6680" marR="6680" marT="6680" marB="0" anchor="b"/>
                </a:tc>
                <a:tc>
                  <a:txBody>
                    <a:bodyPr/>
                    <a:lstStyle/>
                    <a:p>
                      <a:pPr algn="ctr">
                        <a:lnSpc>
                          <a:spcPct val="107000"/>
                        </a:lnSpc>
                        <a:spcAft>
                          <a:spcPts val="800"/>
                        </a:spcAft>
                      </a:pPr>
                      <a:r>
                        <a:rPr lang="de-DE" sz="1200">
                          <a:effectLst/>
                        </a:rPr>
                        <a:t>684</a:t>
                      </a:r>
                      <a:endParaRPr lang="en-US" sz="1200">
                        <a:effectLst/>
                        <a:latin typeface="Calibri" panose="020F0502020204030204" pitchFamily="34" charset="0"/>
                        <a:ea typeface="Calibri" panose="020F0502020204030204" pitchFamily="34" charset="0"/>
                        <a:cs typeface="Times New Roman" panose="02020603050405020304" pitchFamily="18" charset="0"/>
                      </a:endParaRPr>
                    </a:p>
                  </a:txBody>
                  <a:tcPr marL="6680" marR="6680" marT="6680" marB="0" anchor="b"/>
                </a:tc>
                <a:tc>
                  <a:txBody>
                    <a:bodyPr/>
                    <a:lstStyle/>
                    <a:p>
                      <a:pPr algn="ctr">
                        <a:lnSpc>
                          <a:spcPct val="107000"/>
                        </a:lnSpc>
                        <a:spcAft>
                          <a:spcPts val="800"/>
                        </a:spcAft>
                      </a:pPr>
                      <a:r>
                        <a:rPr lang="de-DE" sz="1200">
                          <a:effectLst/>
                        </a:rPr>
                        <a:t>976</a:t>
                      </a:r>
                      <a:endParaRPr lang="en-US" sz="1200">
                        <a:effectLst/>
                        <a:latin typeface="Calibri" panose="020F0502020204030204" pitchFamily="34" charset="0"/>
                        <a:ea typeface="Calibri" panose="020F0502020204030204" pitchFamily="34" charset="0"/>
                        <a:cs typeface="Times New Roman" panose="02020603050405020304" pitchFamily="18" charset="0"/>
                      </a:endParaRPr>
                    </a:p>
                  </a:txBody>
                  <a:tcPr marL="6680" marR="6680" marT="6680" marB="0" anchor="b"/>
                </a:tc>
              </a:tr>
              <a:tr h="390922">
                <a:tc>
                  <a:txBody>
                    <a:bodyPr/>
                    <a:lstStyle/>
                    <a:p>
                      <a:pPr>
                        <a:lnSpc>
                          <a:spcPct val="107000"/>
                        </a:lnSpc>
                        <a:spcAft>
                          <a:spcPts val="800"/>
                        </a:spcAft>
                      </a:pPr>
                      <a:r>
                        <a:rPr lang="ru-RU" sz="1400" b="1" dirty="0">
                          <a:effectLst/>
                        </a:rPr>
                        <a:t>Эпизод лечения</a:t>
                      </a:r>
                      <a:r>
                        <a:rPr lang="de-DE" sz="1400" b="1" dirty="0">
                          <a:effectLst/>
                        </a:rPr>
                        <a:t> </a:t>
                      </a:r>
                      <a:endParaRPr lang="en-US" sz="1400" b="1" dirty="0">
                        <a:effectLst/>
                        <a:latin typeface="Calibri" panose="020F0502020204030204" pitchFamily="34" charset="0"/>
                        <a:ea typeface="Calibri" panose="020F0502020204030204" pitchFamily="34" charset="0"/>
                        <a:cs typeface="Times New Roman" panose="02020603050405020304" pitchFamily="18" charset="0"/>
                      </a:endParaRPr>
                    </a:p>
                  </a:txBody>
                  <a:tcPr marL="6680" marR="6680" marT="6680" marB="0" anchor="ctr"/>
                </a:tc>
                <a:tc gridSpan="11">
                  <a:txBody>
                    <a:bodyPr/>
                    <a:lstStyle/>
                    <a:p>
                      <a:pPr algn="ctr">
                        <a:lnSpc>
                          <a:spcPct val="107000"/>
                        </a:lnSpc>
                        <a:spcAft>
                          <a:spcPts val="800"/>
                        </a:spcAft>
                      </a:pPr>
                      <a:r>
                        <a:rPr lang="ru-RU" sz="1400" b="1" dirty="0">
                          <a:effectLst/>
                        </a:rPr>
                        <a:t>Количество </a:t>
                      </a:r>
                      <a:r>
                        <a:rPr lang="de-DE" sz="1400" b="1" dirty="0">
                          <a:effectLst/>
                        </a:rPr>
                        <a:t>DRG</a:t>
                      </a:r>
                      <a:r>
                        <a:rPr lang="ru-RU" sz="1400" b="1" dirty="0">
                          <a:effectLst/>
                        </a:rPr>
                        <a:t>, связанных с конкретными эпизодами лечения  (</a:t>
                      </a:r>
                      <a:r>
                        <a:rPr lang="de-DE" sz="1400" b="1" dirty="0">
                          <a:effectLst/>
                        </a:rPr>
                        <a:t>EoC</a:t>
                      </a:r>
                      <a:r>
                        <a:rPr lang="ru-RU" sz="1400" b="1" dirty="0">
                          <a:effectLst/>
                        </a:rPr>
                        <a:t>)</a:t>
                      </a:r>
                      <a:r>
                        <a:rPr lang="de-DE" sz="1400" b="1" dirty="0">
                          <a:effectLst/>
                        </a:rPr>
                        <a:t>*</a:t>
                      </a:r>
                      <a:endParaRPr lang="en-US" sz="1400" b="1" dirty="0">
                        <a:effectLst/>
                        <a:latin typeface="Calibri" panose="020F0502020204030204" pitchFamily="34" charset="0"/>
                        <a:ea typeface="Calibri" panose="020F0502020204030204" pitchFamily="34" charset="0"/>
                        <a:cs typeface="Times New Roman" panose="02020603050405020304" pitchFamily="18" charset="0"/>
                      </a:endParaRPr>
                    </a:p>
                  </a:txBody>
                  <a:tcPr marL="6680" marR="6680" marT="6680" marB="0" anchor="ct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tr>
              <a:tr h="278356">
                <a:tc>
                  <a:txBody>
                    <a:bodyPr/>
                    <a:lstStyle/>
                    <a:p>
                      <a:pPr>
                        <a:lnSpc>
                          <a:spcPct val="107000"/>
                        </a:lnSpc>
                        <a:spcAft>
                          <a:spcPts val="800"/>
                        </a:spcAft>
                      </a:pPr>
                      <a:r>
                        <a:rPr lang="ru-RU" sz="1200" dirty="0">
                          <a:effectLst/>
                        </a:rPr>
                        <a:t>Рак груди</a:t>
                      </a:r>
                      <a:endParaRPr lang="en-US" sz="1200" dirty="0">
                        <a:effectLst/>
                        <a:latin typeface="Calibri" panose="020F0502020204030204" pitchFamily="34" charset="0"/>
                        <a:ea typeface="Calibri" panose="020F0502020204030204" pitchFamily="34" charset="0"/>
                        <a:cs typeface="Times New Roman" panose="02020603050405020304" pitchFamily="18" charset="0"/>
                      </a:endParaRPr>
                    </a:p>
                  </a:txBody>
                  <a:tcPr marL="6680" marR="6680" marT="6680" marB="0" anchor="ctr"/>
                </a:tc>
                <a:tc>
                  <a:txBody>
                    <a:bodyPr/>
                    <a:lstStyle/>
                    <a:p>
                      <a:pPr algn="ctr">
                        <a:lnSpc>
                          <a:spcPct val="107000"/>
                        </a:lnSpc>
                        <a:spcAft>
                          <a:spcPts val="800"/>
                        </a:spcAft>
                      </a:pPr>
                      <a:r>
                        <a:rPr lang="de-DE" sz="1200" dirty="0">
                          <a:effectLst/>
                        </a:rPr>
                        <a:t>3</a:t>
                      </a:r>
                      <a:endParaRPr lang="en-US" sz="1200" dirty="0">
                        <a:effectLst/>
                        <a:latin typeface="Calibri" panose="020F0502020204030204" pitchFamily="34" charset="0"/>
                        <a:ea typeface="Calibri" panose="020F0502020204030204" pitchFamily="34" charset="0"/>
                        <a:cs typeface="Times New Roman" panose="02020603050405020304" pitchFamily="18" charset="0"/>
                      </a:endParaRPr>
                    </a:p>
                  </a:txBody>
                  <a:tcPr marL="6680" marR="6680" marT="6680" marB="0" anchor="b"/>
                </a:tc>
                <a:tc>
                  <a:txBody>
                    <a:bodyPr/>
                    <a:lstStyle/>
                    <a:p>
                      <a:pPr algn="ctr">
                        <a:lnSpc>
                          <a:spcPct val="107000"/>
                        </a:lnSpc>
                        <a:spcAft>
                          <a:spcPts val="800"/>
                        </a:spcAft>
                      </a:pPr>
                      <a:r>
                        <a:rPr lang="de-DE" sz="1200" dirty="0">
                          <a:effectLst/>
                        </a:rPr>
                        <a:t>7</a:t>
                      </a:r>
                      <a:endParaRPr lang="en-US" sz="1200" dirty="0">
                        <a:effectLst/>
                        <a:latin typeface="Calibri" panose="020F0502020204030204" pitchFamily="34" charset="0"/>
                        <a:ea typeface="Calibri" panose="020F0502020204030204" pitchFamily="34" charset="0"/>
                        <a:cs typeface="Times New Roman" panose="02020603050405020304" pitchFamily="18" charset="0"/>
                      </a:endParaRPr>
                    </a:p>
                  </a:txBody>
                  <a:tcPr marL="6680" marR="6680" marT="6680" marB="0" anchor="b"/>
                </a:tc>
                <a:tc>
                  <a:txBody>
                    <a:bodyPr/>
                    <a:lstStyle/>
                    <a:p>
                      <a:pPr algn="ctr">
                        <a:lnSpc>
                          <a:spcPct val="107000"/>
                        </a:lnSpc>
                        <a:spcAft>
                          <a:spcPts val="800"/>
                        </a:spcAft>
                      </a:pPr>
                      <a:r>
                        <a:rPr lang="de-DE" sz="1200" dirty="0">
                          <a:effectLst/>
                        </a:rPr>
                        <a:t>6</a:t>
                      </a:r>
                      <a:endParaRPr lang="en-US" sz="1200" dirty="0">
                        <a:effectLst/>
                        <a:latin typeface="Calibri" panose="020F0502020204030204" pitchFamily="34" charset="0"/>
                        <a:ea typeface="Calibri" panose="020F0502020204030204" pitchFamily="34" charset="0"/>
                        <a:cs typeface="Times New Roman" panose="02020603050405020304" pitchFamily="18" charset="0"/>
                      </a:endParaRPr>
                    </a:p>
                  </a:txBody>
                  <a:tcPr marL="6680" marR="6680" marT="6680" marB="0" anchor="b"/>
                </a:tc>
                <a:tc>
                  <a:txBody>
                    <a:bodyPr/>
                    <a:lstStyle/>
                    <a:p>
                      <a:pPr algn="ctr">
                        <a:lnSpc>
                          <a:spcPct val="107000"/>
                        </a:lnSpc>
                        <a:spcAft>
                          <a:spcPts val="800"/>
                        </a:spcAft>
                      </a:pPr>
                      <a:r>
                        <a:rPr lang="de-DE" sz="1200" dirty="0">
                          <a:effectLst/>
                        </a:rPr>
                        <a:t>7</a:t>
                      </a:r>
                      <a:endParaRPr lang="en-US" sz="1200" dirty="0">
                        <a:effectLst/>
                        <a:latin typeface="Calibri" panose="020F0502020204030204" pitchFamily="34" charset="0"/>
                        <a:ea typeface="Calibri" panose="020F0502020204030204" pitchFamily="34" charset="0"/>
                        <a:cs typeface="Times New Roman" panose="02020603050405020304" pitchFamily="18" charset="0"/>
                      </a:endParaRPr>
                    </a:p>
                  </a:txBody>
                  <a:tcPr marL="6680" marR="6680" marT="6680" marB="0" anchor="b"/>
                </a:tc>
                <a:tc>
                  <a:txBody>
                    <a:bodyPr/>
                    <a:lstStyle/>
                    <a:p>
                      <a:pPr algn="ctr">
                        <a:lnSpc>
                          <a:spcPct val="107000"/>
                        </a:lnSpc>
                        <a:spcAft>
                          <a:spcPts val="800"/>
                        </a:spcAft>
                      </a:pPr>
                      <a:r>
                        <a:rPr lang="de-DE" sz="1200" dirty="0">
                          <a:effectLst/>
                        </a:rPr>
                        <a:t>7</a:t>
                      </a:r>
                      <a:endParaRPr lang="en-US" sz="1200" dirty="0">
                        <a:effectLst/>
                        <a:latin typeface="Calibri" panose="020F0502020204030204" pitchFamily="34" charset="0"/>
                        <a:ea typeface="Calibri" panose="020F0502020204030204" pitchFamily="34" charset="0"/>
                        <a:cs typeface="Times New Roman" panose="02020603050405020304" pitchFamily="18" charset="0"/>
                      </a:endParaRPr>
                    </a:p>
                  </a:txBody>
                  <a:tcPr marL="6680" marR="6680" marT="6680" marB="0" anchor="b"/>
                </a:tc>
                <a:tc>
                  <a:txBody>
                    <a:bodyPr/>
                    <a:lstStyle/>
                    <a:p>
                      <a:pPr algn="ctr">
                        <a:lnSpc>
                          <a:spcPct val="107000"/>
                        </a:lnSpc>
                        <a:spcAft>
                          <a:spcPts val="800"/>
                        </a:spcAft>
                      </a:pPr>
                      <a:r>
                        <a:rPr lang="de-DE" sz="1200" dirty="0">
                          <a:effectLst/>
                        </a:rPr>
                        <a:t>7</a:t>
                      </a:r>
                      <a:endParaRPr lang="en-US" sz="1200" dirty="0">
                        <a:effectLst/>
                        <a:latin typeface="Calibri" panose="020F0502020204030204" pitchFamily="34" charset="0"/>
                        <a:ea typeface="Calibri" panose="020F0502020204030204" pitchFamily="34" charset="0"/>
                        <a:cs typeface="Times New Roman" panose="02020603050405020304" pitchFamily="18" charset="0"/>
                      </a:endParaRPr>
                    </a:p>
                  </a:txBody>
                  <a:tcPr marL="6680" marR="6680" marT="6680" marB="0" anchor="b"/>
                </a:tc>
                <a:tc>
                  <a:txBody>
                    <a:bodyPr/>
                    <a:lstStyle/>
                    <a:p>
                      <a:pPr algn="ctr">
                        <a:lnSpc>
                          <a:spcPct val="107000"/>
                        </a:lnSpc>
                        <a:spcAft>
                          <a:spcPts val="800"/>
                        </a:spcAft>
                      </a:pPr>
                      <a:r>
                        <a:rPr lang="de-DE" sz="1200">
                          <a:effectLst/>
                        </a:rPr>
                        <a:t>3</a:t>
                      </a:r>
                      <a:endParaRPr lang="en-US" sz="1200">
                        <a:effectLst/>
                        <a:latin typeface="Calibri" panose="020F0502020204030204" pitchFamily="34" charset="0"/>
                        <a:ea typeface="Calibri" panose="020F0502020204030204" pitchFamily="34" charset="0"/>
                        <a:cs typeface="Times New Roman" panose="02020603050405020304" pitchFamily="18" charset="0"/>
                      </a:endParaRPr>
                    </a:p>
                  </a:txBody>
                  <a:tcPr marL="6680" marR="6680" marT="6680" marB="0" anchor="b"/>
                </a:tc>
                <a:tc>
                  <a:txBody>
                    <a:bodyPr/>
                    <a:lstStyle/>
                    <a:p>
                      <a:pPr algn="ctr">
                        <a:lnSpc>
                          <a:spcPct val="107000"/>
                        </a:lnSpc>
                        <a:spcAft>
                          <a:spcPts val="800"/>
                        </a:spcAft>
                      </a:pPr>
                      <a:r>
                        <a:rPr lang="en-US" sz="1200">
                          <a:effectLst/>
                        </a:rPr>
                        <a:t> </a:t>
                      </a:r>
                      <a:endParaRPr lang="en-US" sz="1200">
                        <a:effectLst/>
                        <a:latin typeface="Calibri" panose="020F0502020204030204" pitchFamily="34" charset="0"/>
                        <a:ea typeface="Calibri" panose="020F0502020204030204" pitchFamily="34" charset="0"/>
                        <a:cs typeface="Times New Roman" panose="02020603050405020304" pitchFamily="18" charset="0"/>
                      </a:endParaRPr>
                    </a:p>
                  </a:txBody>
                  <a:tcPr marL="6680" marR="6680" marT="6680" marB="0" anchor="b"/>
                </a:tc>
                <a:tc>
                  <a:txBody>
                    <a:bodyPr/>
                    <a:lstStyle/>
                    <a:p>
                      <a:pPr algn="ctr">
                        <a:lnSpc>
                          <a:spcPct val="107000"/>
                        </a:lnSpc>
                        <a:spcAft>
                          <a:spcPts val="800"/>
                        </a:spcAft>
                      </a:pPr>
                      <a:r>
                        <a:rPr lang="de-DE" sz="1200">
                          <a:effectLst/>
                        </a:rPr>
                        <a:t>4</a:t>
                      </a:r>
                      <a:endParaRPr lang="en-US" sz="1200">
                        <a:effectLst/>
                        <a:latin typeface="Calibri" panose="020F0502020204030204" pitchFamily="34" charset="0"/>
                        <a:ea typeface="Calibri" panose="020F0502020204030204" pitchFamily="34" charset="0"/>
                        <a:cs typeface="Times New Roman" panose="02020603050405020304" pitchFamily="18" charset="0"/>
                      </a:endParaRPr>
                    </a:p>
                  </a:txBody>
                  <a:tcPr marL="6680" marR="6680" marT="6680" marB="0" anchor="b"/>
                </a:tc>
                <a:tc>
                  <a:txBody>
                    <a:bodyPr/>
                    <a:lstStyle/>
                    <a:p>
                      <a:pPr algn="ctr">
                        <a:lnSpc>
                          <a:spcPct val="107000"/>
                        </a:lnSpc>
                        <a:spcAft>
                          <a:spcPts val="800"/>
                        </a:spcAft>
                      </a:pPr>
                      <a:r>
                        <a:rPr lang="de-DE" sz="1200">
                          <a:effectLst/>
                        </a:rPr>
                        <a:t>7</a:t>
                      </a:r>
                      <a:endParaRPr lang="en-US" sz="1200">
                        <a:effectLst/>
                        <a:latin typeface="Calibri" panose="020F0502020204030204" pitchFamily="34" charset="0"/>
                        <a:ea typeface="Calibri" panose="020F0502020204030204" pitchFamily="34" charset="0"/>
                        <a:cs typeface="Times New Roman" panose="02020603050405020304" pitchFamily="18" charset="0"/>
                      </a:endParaRPr>
                    </a:p>
                  </a:txBody>
                  <a:tcPr marL="6680" marR="6680" marT="6680" marB="0" anchor="b"/>
                </a:tc>
                <a:tc>
                  <a:txBody>
                    <a:bodyPr/>
                    <a:lstStyle/>
                    <a:p>
                      <a:pPr algn="ctr">
                        <a:lnSpc>
                          <a:spcPct val="107000"/>
                        </a:lnSpc>
                        <a:spcAft>
                          <a:spcPts val="800"/>
                        </a:spcAft>
                      </a:pPr>
                      <a:r>
                        <a:rPr lang="de-DE" sz="1200">
                          <a:effectLst/>
                        </a:rPr>
                        <a:t>7</a:t>
                      </a:r>
                      <a:endParaRPr lang="en-US" sz="1200">
                        <a:effectLst/>
                        <a:latin typeface="Calibri" panose="020F0502020204030204" pitchFamily="34" charset="0"/>
                        <a:ea typeface="Calibri" panose="020F0502020204030204" pitchFamily="34" charset="0"/>
                        <a:cs typeface="Times New Roman" panose="02020603050405020304" pitchFamily="18" charset="0"/>
                      </a:endParaRPr>
                    </a:p>
                  </a:txBody>
                  <a:tcPr marL="6680" marR="6680" marT="6680" marB="0" anchor="b"/>
                </a:tc>
              </a:tr>
              <a:tr h="278356">
                <a:tc>
                  <a:txBody>
                    <a:bodyPr/>
                    <a:lstStyle/>
                    <a:p>
                      <a:pPr>
                        <a:lnSpc>
                          <a:spcPct val="107000"/>
                        </a:lnSpc>
                        <a:spcAft>
                          <a:spcPts val="800"/>
                        </a:spcAft>
                      </a:pPr>
                      <a:r>
                        <a:rPr lang="ru-RU" sz="1200">
                          <a:effectLst/>
                        </a:rPr>
                        <a:t>Острый инфаркт миокарда</a:t>
                      </a:r>
                      <a:endParaRPr lang="en-US" sz="1200">
                        <a:effectLst/>
                        <a:latin typeface="Calibri" panose="020F0502020204030204" pitchFamily="34" charset="0"/>
                        <a:ea typeface="Calibri" panose="020F0502020204030204" pitchFamily="34" charset="0"/>
                        <a:cs typeface="Times New Roman" panose="02020603050405020304" pitchFamily="18" charset="0"/>
                      </a:endParaRPr>
                    </a:p>
                  </a:txBody>
                  <a:tcPr marL="6680" marR="6680" marT="6680" marB="0" anchor="ctr"/>
                </a:tc>
                <a:tc>
                  <a:txBody>
                    <a:bodyPr/>
                    <a:lstStyle/>
                    <a:p>
                      <a:pPr algn="ctr">
                        <a:lnSpc>
                          <a:spcPct val="107000"/>
                        </a:lnSpc>
                        <a:spcAft>
                          <a:spcPts val="800"/>
                        </a:spcAft>
                      </a:pPr>
                      <a:r>
                        <a:rPr lang="de-DE" sz="1200">
                          <a:effectLst/>
                        </a:rPr>
                        <a:t>6</a:t>
                      </a:r>
                      <a:endParaRPr lang="en-US" sz="1200">
                        <a:effectLst/>
                        <a:latin typeface="Calibri" panose="020F0502020204030204" pitchFamily="34" charset="0"/>
                        <a:ea typeface="Calibri" panose="020F0502020204030204" pitchFamily="34" charset="0"/>
                        <a:cs typeface="Times New Roman" panose="02020603050405020304" pitchFamily="18" charset="0"/>
                      </a:endParaRPr>
                    </a:p>
                  </a:txBody>
                  <a:tcPr marL="6680" marR="6680" marT="6680" marB="0" anchor="b"/>
                </a:tc>
                <a:tc>
                  <a:txBody>
                    <a:bodyPr/>
                    <a:lstStyle/>
                    <a:p>
                      <a:pPr algn="ctr">
                        <a:lnSpc>
                          <a:spcPct val="107000"/>
                        </a:lnSpc>
                        <a:spcAft>
                          <a:spcPts val="800"/>
                        </a:spcAft>
                      </a:pPr>
                      <a:r>
                        <a:rPr lang="de-DE" sz="1200">
                          <a:effectLst/>
                        </a:rPr>
                        <a:t>7</a:t>
                      </a:r>
                      <a:endParaRPr lang="en-US" sz="1200">
                        <a:effectLst/>
                        <a:latin typeface="Calibri" panose="020F0502020204030204" pitchFamily="34" charset="0"/>
                        <a:ea typeface="Calibri" panose="020F0502020204030204" pitchFamily="34" charset="0"/>
                        <a:cs typeface="Times New Roman" panose="02020603050405020304" pitchFamily="18" charset="0"/>
                      </a:endParaRPr>
                    </a:p>
                  </a:txBody>
                  <a:tcPr marL="6680" marR="6680" marT="6680" marB="0" anchor="b"/>
                </a:tc>
                <a:tc>
                  <a:txBody>
                    <a:bodyPr/>
                    <a:lstStyle/>
                    <a:p>
                      <a:pPr algn="ctr">
                        <a:lnSpc>
                          <a:spcPct val="107000"/>
                        </a:lnSpc>
                        <a:spcAft>
                          <a:spcPts val="800"/>
                        </a:spcAft>
                      </a:pPr>
                      <a:r>
                        <a:rPr lang="de-DE" sz="1200">
                          <a:effectLst/>
                        </a:rPr>
                        <a:t>4</a:t>
                      </a:r>
                      <a:endParaRPr lang="en-US" sz="1200">
                        <a:effectLst/>
                        <a:latin typeface="Calibri" panose="020F0502020204030204" pitchFamily="34" charset="0"/>
                        <a:ea typeface="Calibri" panose="020F0502020204030204" pitchFamily="34" charset="0"/>
                        <a:cs typeface="Times New Roman" panose="02020603050405020304" pitchFamily="18" charset="0"/>
                      </a:endParaRPr>
                    </a:p>
                  </a:txBody>
                  <a:tcPr marL="6680" marR="6680" marT="6680" marB="0" anchor="b"/>
                </a:tc>
                <a:tc>
                  <a:txBody>
                    <a:bodyPr/>
                    <a:lstStyle/>
                    <a:p>
                      <a:pPr algn="ctr">
                        <a:lnSpc>
                          <a:spcPct val="107000"/>
                        </a:lnSpc>
                        <a:spcAft>
                          <a:spcPts val="800"/>
                        </a:spcAft>
                      </a:pPr>
                      <a:r>
                        <a:rPr lang="de-DE" sz="1200" dirty="0">
                          <a:effectLst/>
                        </a:rPr>
                        <a:t>6</a:t>
                      </a:r>
                      <a:endParaRPr lang="en-US" sz="1200" dirty="0">
                        <a:effectLst/>
                        <a:latin typeface="Calibri" panose="020F0502020204030204" pitchFamily="34" charset="0"/>
                        <a:ea typeface="Calibri" panose="020F0502020204030204" pitchFamily="34" charset="0"/>
                        <a:cs typeface="Times New Roman" panose="02020603050405020304" pitchFamily="18" charset="0"/>
                      </a:endParaRPr>
                    </a:p>
                  </a:txBody>
                  <a:tcPr marL="6680" marR="6680" marT="6680" marB="0" anchor="b"/>
                </a:tc>
                <a:tc>
                  <a:txBody>
                    <a:bodyPr/>
                    <a:lstStyle/>
                    <a:p>
                      <a:pPr algn="ctr">
                        <a:lnSpc>
                          <a:spcPct val="107000"/>
                        </a:lnSpc>
                        <a:spcAft>
                          <a:spcPts val="800"/>
                        </a:spcAft>
                      </a:pPr>
                      <a:r>
                        <a:rPr lang="de-DE" sz="1200">
                          <a:effectLst/>
                        </a:rPr>
                        <a:t>16</a:t>
                      </a:r>
                      <a:endParaRPr lang="en-US" sz="1200">
                        <a:effectLst/>
                        <a:latin typeface="Calibri" panose="020F0502020204030204" pitchFamily="34" charset="0"/>
                        <a:ea typeface="Calibri" panose="020F0502020204030204" pitchFamily="34" charset="0"/>
                        <a:cs typeface="Times New Roman" panose="02020603050405020304" pitchFamily="18" charset="0"/>
                      </a:endParaRPr>
                    </a:p>
                  </a:txBody>
                  <a:tcPr marL="6680" marR="6680" marT="6680" marB="0" anchor="b"/>
                </a:tc>
                <a:tc>
                  <a:txBody>
                    <a:bodyPr/>
                    <a:lstStyle/>
                    <a:p>
                      <a:pPr algn="ctr">
                        <a:lnSpc>
                          <a:spcPct val="107000"/>
                        </a:lnSpc>
                        <a:spcAft>
                          <a:spcPts val="800"/>
                        </a:spcAft>
                      </a:pPr>
                      <a:r>
                        <a:rPr lang="de-DE" sz="1200" dirty="0">
                          <a:effectLst/>
                        </a:rPr>
                        <a:t>10</a:t>
                      </a:r>
                      <a:endParaRPr lang="en-US" sz="1200" dirty="0">
                        <a:effectLst/>
                        <a:latin typeface="Calibri" panose="020F0502020204030204" pitchFamily="34" charset="0"/>
                        <a:ea typeface="Calibri" panose="020F0502020204030204" pitchFamily="34" charset="0"/>
                        <a:cs typeface="Times New Roman" panose="02020603050405020304" pitchFamily="18" charset="0"/>
                      </a:endParaRPr>
                    </a:p>
                  </a:txBody>
                  <a:tcPr marL="6680" marR="6680" marT="6680" marB="0" anchor="b"/>
                </a:tc>
                <a:tc>
                  <a:txBody>
                    <a:bodyPr/>
                    <a:lstStyle/>
                    <a:p>
                      <a:pPr algn="ctr">
                        <a:lnSpc>
                          <a:spcPct val="107000"/>
                        </a:lnSpc>
                        <a:spcAft>
                          <a:spcPts val="800"/>
                        </a:spcAft>
                      </a:pPr>
                      <a:r>
                        <a:rPr lang="de-DE" sz="1200">
                          <a:effectLst/>
                        </a:rPr>
                        <a:t>6</a:t>
                      </a:r>
                      <a:endParaRPr lang="en-US" sz="1200">
                        <a:effectLst/>
                        <a:latin typeface="Calibri" panose="020F0502020204030204" pitchFamily="34" charset="0"/>
                        <a:ea typeface="Calibri" panose="020F0502020204030204" pitchFamily="34" charset="0"/>
                        <a:cs typeface="Times New Roman" panose="02020603050405020304" pitchFamily="18" charset="0"/>
                      </a:endParaRPr>
                    </a:p>
                  </a:txBody>
                  <a:tcPr marL="6680" marR="6680" marT="6680" marB="0" anchor="b"/>
                </a:tc>
                <a:tc>
                  <a:txBody>
                    <a:bodyPr/>
                    <a:lstStyle/>
                    <a:p>
                      <a:pPr algn="ctr">
                        <a:lnSpc>
                          <a:spcPct val="107000"/>
                        </a:lnSpc>
                        <a:spcAft>
                          <a:spcPts val="800"/>
                        </a:spcAft>
                      </a:pPr>
                      <a:r>
                        <a:rPr lang="en-US" sz="1200">
                          <a:effectLst/>
                        </a:rPr>
                        <a:t> </a:t>
                      </a:r>
                      <a:endParaRPr lang="en-US" sz="1200">
                        <a:effectLst/>
                        <a:latin typeface="Calibri" panose="020F0502020204030204" pitchFamily="34" charset="0"/>
                        <a:ea typeface="Calibri" panose="020F0502020204030204" pitchFamily="34" charset="0"/>
                        <a:cs typeface="Times New Roman" panose="02020603050405020304" pitchFamily="18" charset="0"/>
                      </a:endParaRPr>
                    </a:p>
                  </a:txBody>
                  <a:tcPr marL="6680" marR="6680" marT="6680" marB="0" anchor="b"/>
                </a:tc>
                <a:tc>
                  <a:txBody>
                    <a:bodyPr/>
                    <a:lstStyle/>
                    <a:p>
                      <a:pPr algn="ctr">
                        <a:lnSpc>
                          <a:spcPct val="107000"/>
                        </a:lnSpc>
                        <a:spcAft>
                          <a:spcPts val="800"/>
                        </a:spcAft>
                      </a:pPr>
                      <a:r>
                        <a:rPr lang="de-DE" sz="1200">
                          <a:effectLst/>
                        </a:rPr>
                        <a:t>6</a:t>
                      </a:r>
                      <a:endParaRPr lang="en-US" sz="1200">
                        <a:effectLst/>
                        <a:latin typeface="Calibri" panose="020F0502020204030204" pitchFamily="34" charset="0"/>
                        <a:ea typeface="Calibri" panose="020F0502020204030204" pitchFamily="34" charset="0"/>
                        <a:cs typeface="Times New Roman" panose="02020603050405020304" pitchFamily="18" charset="0"/>
                      </a:endParaRPr>
                    </a:p>
                  </a:txBody>
                  <a:tcPr marL="6680" marR="6680" marT="6680" marB="0" anchor="b"/>
                </a:tc>
                <a:tc>
                  <a:txBody>
                    <a:bodyPr/>
                    <a:lstStyle/>
                    <a:p>
                      <a:pPr algn="ctr">
                        <a:lnSpc>
                          <a:spcPct val="107000"/>
                        </a:lnSpc>
                        <a:spcAft>
                          <a:spcPts val="800"/>
                        </a:spcAft>
                      </a:pPr>
                      <a:r>
                        <a:rPr lang="de-DE" sz="1200">
                          <a:effectLst/>
                        </a:rPr>
                        <a:t>6</a:t>
                      </a:r>
                      <a:endParaRPr lang="en-US" sz="1200">
                        <a:effectLst/>
                        <a:latin typeface="Calibri" panose="020F0502020204030204" pitchFamily="34" charset="0"/>
                        <a:ea typeface="Calibri" panose="020F0502020204030204" pitchFamily="34" charset="0"/>
                        <a:cs typeface="Times New Roman" panose="02020603050405020304" pitchFamily="18" charset="0"/>
                      </a:endParaRPr>
                    </a:p>
                  </a:txBody>
                  <a:tcPr marL="6680" marR="6680" marT="6680" marB="0" anchor="b"/>
                </a:tc>
                <a:tc>
                  <a:txBody>
                    <a:bodyPr/>
                    <a:lstStyle/>
                    <a:p>
                      <a:pPr algn="ctr">
                        <a:lnSpc>
                          <a:spcPct val="107000"/>
                        </a:lnSpc>
                        <a:spcAft>
                          <a:spcPts val="800"/>
                        </a:spcAft>
                      </a:pPr>
                      <a:r>
                        <a:rPr lang="de-DE" sz="1200">
                          <a:effectLst/>
                        </a:rPr>
                        <a:t>7</a:t>
                      </a:r>
                      <a:endParaRPr lang="en-US" sz="1200">
                        <a:effectLst/>
                        <a:latin typeface="Calibri" panose="020F0502020204030204" pitchFamily="34" charset="0"/>
                        <a:ea typeface="Calibri" panose="020F0502020204030204" pitchFamily="34" charset="0"/>
                        <a:cs typeface="Times New Roman" panose="02020603050405020304" pitchFamily="18" charset="0"/>
                      </a:endParaRPr>
                    </a:p>
                  </a:txBody>
                  <a:tcPr marL="6680" marR="6680" marT="6680" marB="0" anchor="b"/>
                </a:tc>
              </a:tr>
              <a:tr h="544464">
                <a:tc>
                  <a:txBody>
                    <a:bodyPr/>
                    <a:lstStyle/>
                    <a:p>
                      <a:pPr>
                        <a:lnSpc>
                          <a:spcPct val="107000"/>
                        </a:lnSpc>
                        <a:spcAft>
                          <a:spcPts val="800"/>
                        </a:spcAft>
                      </a:pPr>
                      <a:r>
                        <a:rPr lang="ru-RU" sz="1200">
                          <a:effectLst/>
                        </a:rPr>
                        <a:t>Аорто-коронарное шунтирование</a:t>
                      </a:r>
                      <a:endParaRPr lang="en-US" sz="1200">
                        <a:effectLst/>
                        <a:latin typeface="Calibri" panose="020F0502020204030204" pitchFamily="34" charset="0"/>
                        <a:ea typeface="Calibri" panose="020F0502020204030204" pitchFamily="34" charset="0"/>
                        <a:cs typeface="Times New Roman" panose="02020603050405020304" pitchFamily="18" charset="0"/>
                      </a:endParaRPr>
                    </a:p>
                  </a:txBody>
                  <a:tcPr marL="6680" marR="6680" marT="6680" marB="0" anchor="ctr"/>
                </a:tc>
                <a:tc>
                  <a:txBody>
                    <a:bodyPr/>
                    <a:lstStyle/>
                    <a:p>
                      <a:pPr algn="ctr">
                        <a:lnSpc>
                          <a:spcPct val="107000"/>
                        </a:lnSpc>
                        <a:spcAft>
                          <a:spcPts val="800"/>
                        </a:spcAft>
                      </a:pPr>
                      <a:r>
                        <a:rPr lang="de-DE" sz="1200">
                          <a:effectLst/>
                        </a:rPr>
                        <a:t>5</a:t>
                      </a:r>
                      <a:endParaRPr lang="en-US" sz="1200">
                        <a:effectLst/>
                        <a:latin typeface="Calibri" panose="020F0502020204030204" pitchFamily="34" charset="0"/>
                        <a:ea typeface="Calibri" panose="020F0502020204030204" pitchFamily="34" charset="0"/>
                        <a:cs typeface="Times New Roman" panose="02020603050405020304" pitchFamily="18" charset="0"/>
                      </a:endParaRPr>
                    </a:p>
                  </a:txBody>
                  <a:tcPr marL="6680" marR="6680" marT="6680" marB="0" anchor="b"/>
                </a:tc>
                <a:tc>
                  <a:txBody>
                    <a:bodyPr/>
                    <a:lstStyle/>
                    <a:p>
                      <a:pPr algn="ctr">
                        <a:lnSpc>
                          <a:spcPct val="107000"/>
                        </a:lnSpc>
                        <a:spcAft>
                          <a:spcPts val="800"/>
                        </a:spcAft>
                      </a:pPr>
                      <a:r>
                        <a:rPr lang="de-DE" sz="1200">
                          <a:effectLst/>
                        </a:rPr>
                        <a:t>4</a:t>
                      </a:r>
                      <a:endParaRPr lang="en-US" sz="1200">
                        <a:effectLst/>
                        <a:latin typeface="Calibri" panose="020F0502020204030204" pitchFamily="34" charset="0"/>
                        <a:ea typeface="Calibri" panose="020F0502020204030204" pitchFamily="34" charset="0"/>
                        <a:cs typeface="Times New Roman" panose="02020603050405020304" pitchFamily="18" charset="0"/>
                      </a:endParaRPr>
                    </a:p>
                  </a:txBody>
                  <a:tcPr marL="6680" marR="6680" marT="6680" marB="0" anchor="b"/>
                </a:tc>
                <a:tc>
                  <a:txBody>
                    <a:bodyPr/>
                    <a:lstStyle/>
                    <a:p>
                      <a:pPr algn="ctr">
                        <a:lnSpc>
                          <a:spcPct val="107000"/>
                        </a:lnSpc>
                        <a:spcAft>
                          <a:spcPts val="800"/>
                        </a:spcAft>
                      </a:pPr>
                      <a:r>
                        <a:rPr lang="de-DE" sz="1200">
                          <a:effectLst/>
                        </a:rPr>
                        <a:t>3</a:t>
                      </a:r>
                      <a:endParaRPr lang="en-US" sz="1200">
                        <a:effectLst/>
                        <a:latin typeface="Calibri" panose="020F0502020204030204" pitchFamily="34" charset="0"/>
                        <a:ea typeface="Calibri" panose="020F0502020204030204" pitchFamily="34" charset="0"/>
                        <a:cs typeface="Times New Roman" panose="02020603050405020304" pitchFamily="18" charset="0"/>
                      </a:endParaRPr>
                    </a:p>
                  </a:txBody>
                  <a:tcPr marL="6680" marR="6680" marT="6680" marB="0" anchor="b"/>
                </a:tc>
                <a:tc>
                  <a:txBody>
                    <a:bodyPr/>
                    <a:lstStyle/>
                    <a:p>
                      <a:pPr algn="ctr">
                        <a:lnSpc>
                          <a:spcPct val="107000"/>
                        </a:lnSpc>
                        <a:spcAft>
                          <a:spcPts val="800"/>
                        </a:spcAft>
                      </a:pPr>
                      <a:r>
                        <a:rPr lang="de-DE" sz="1200" dirty="0">
                          <a:effectLst/>
                        </a:rPr>
                        <a:t>6</a:t>
                      </a:r>
                      <a:endParaRPr lang="en-US" sz="1200" dirty="0">
                        <a:effectLst/>
                        <a:latin typeface="Calibri" panose="020F0502020204030204" pitchFamily="34" charset="0"/>
                        <a:ea typeface="Calibri" panose="020F0502020204030204" pitchFamily="34" charset="0"/>
                        <a:cs typeface="Times New Roman" panose="02020603050405020304" pitchFamily="18" charset="0"/>
                      </a:endParaRPr>
                    </a:p>
                  </a:txBody>
                  <a:tcPr marL="6680" marR="6680" marT="6680" marB="0" anchor="b"/>
                </a:tc>
                <a:tc>
                  <a:txBody>
                    <a:bodyPr/>
                    <a:lstStyle/>
                    <a:p>
                      <a:pPr algn="ctr">
                        <a:lnSpc>
                          <a:spcPct val="107000"/>
                        </a:lnSpc>
                        <a:spcAft>
                          <a:spcPts val="800"/>
                        </a:spcAft>
                      </a:pPr>
                      <a:r>
                        <a:rPr lang="de-DE" sz="1200" dirty="0">
                          <a:effectLst/>
                        </a:rPr>
                        <a:t>15</a:t>
                      </a:r>
                      <a:endParaRPr lang="en-US" sz="1200" dirty="0">
                        <a:effectLst/>
                        <a:latin typeface="Calibri" panose="020F0502020204030204" pitchFamily="34" charset="0"/>
                        <a:ea typeface="Calibri" panose="020F0502020204030204" pitchFamily="34" charset="0"/>
                        <a:cs typeface="Times New Roman" panose="02020603050405020304" pitchFamily="18" charset="0"/>
                      </a:endParaRPr>
                    </a:p>
                  </a:txBody>
                  <a:tcPr marL="6680" marR="6680" marT="6680" marB="0" anchor="b"/>
                </a:tc>
                <a:tc>
                  <a:txBody>
                    <a:bodyPr/>
                    <a:lstStyle/>
                    <a:p>
                      <a:pPr algn="ctr">
                        <a:lnSpc>
                          <a:spcPct val="107000"/>
                        </a:lnSpc>
                        <a:spcAft>
                          <a:spcPts val="800"/>
                        </a:spcAft>
                      </a:pPr>
                      <a:r>
                        <a:rPr lang="de-DE" sz="1200" dirty="0">
                          <a:effectLst/>
                        </a:rPr>
                        <a:t>14</a:t>
                      </a:r>
                      <a:endParaRPr lang="en-US" sz="1200" dirty="0">
                        <a:effectLst/>
                        <a:latin typeface="Calibri" panose="020F0502020204030204" pitchFamily="34" charset="0"/>
                        <a:ea typeface="Calibri" panose="020F0502020204030204" pitchFamily="34" charset="0"/>
                        <a:cs typeface="Times New Roman" panose="02020603050405020304" pitchFamily="18" charset="0"/>
                      </a:endParaRPr>
                    </a:p>
                  </a:txBody>
                  <a:tcPr marL="6680" marR="6680" marT="6680" marB="0" anchor="b"/>
                </a:tc>
                <a:tc>
                  <a:txBody>
                    <a:bodyPr/>
                    <a:lstStyle/>
                    <a:p>
                      <a:pPr algn="ctr">
                        <a:lnSpc>
                          <a:spcPct val="107000"/>
                        </a:lnSpc>
                        <a:spcAft>
                          <a:spcPts val="800"/>
                        </a:spcAft>
                      </a:pPr>
                      <a:r>
                        <a:rPr lang="de-DE" sz="1200" dirty="0">
                          <a:effectLst/>
                        </a:rPr>
                        <a:t>7</a:t>
                      </a:r>
                      <a:endParaRPr lang="en-US" sz="1200" dirty="0">
                        <a:effectLst/>
                        <a:latin typeface="Calibri" panose="020F0502020204030204" pitchFamily="34" charset="0"/>
                        <a:ea typeface="Calibri" panose="020F0502020204030204" pitchFamily="34" charset="0"/>
                        <a:cs typeface="Times New Roman" panose="02020603050405020304" pitchFamily="18" charset="0"/>
                      </a:endParaRPr>
                    </a:p>
                  </a:txBody>
                  <a:tcPr marL="6680" marR="6680" marT="6680" marB="0" anchor="b"/>
                </a:tc>
                <a:tc>
                  <a:txBody>
                    <a:bodyPr/>
                    <a:lstStyle/>
                    <a:p>
                      <a:pPr algn="ctr">
                        <a:lnSpc>
                          <a:spcPct val="107000"/>
                        </a:lnSpc>
                        <a:spcAft>
                          <a:spcPts val="800"/>
                        </a:spcAft>
                      </a:pPr>
                      <a:r>
                        <a:rPr lang="en-US" sz="1200">
                          <a:effectLst/>
                        </a:rPr>
                        <a:t> </a:t>
                      </a:r>
                      <a:endParaRPr lang="en-US" sz="1200">
                        <a:effectLst/>
                        <a:latin typeface="Calibri" panose="020F0502020204030204" pitchFamily="34" charset="0"/>
                        <a:ea typeface="Calibri" panose="020F0502020204030204" pitchFamily="34" charset="0"/>
                        <a:cs typeface="Times New Roman" panose="02020603050405020304" pitchFamily="18" charset="0"/>
                      </a:endParaRPr>
                    </a:p>
                  </a:txBody>
                  <a:tcPr marL="6680" marR="6680" marT="6680" marB="0" anchor="b"/>
                </a:tc>
                <a:tc>
                  <a:txBody>
                    <a:bodyPr/>
                    <a:lstStyle/>
                    <a:p>
                      <a:pPr algn="ctr">
                        <a:lnSpc>
                          <a:spcPct val="107000"/>
                        </a:lnSpc>
                        <a:spcAft>
                          <a:spcPts val="800"/>
                        </a:spcAft>
                      </a:pPr>
                      <a:r>
                        <a:rPr lang="de-DE" sz="1200">
                          <a:effectLst/>
                        </a:rPr>
                        <a:t>2</a:t>
                      </a:r>
                      <a:endParaRPr lang="en-US" sz="1200">
                        <a:effectLst/>
                        <a:latin typeface="Calibri" panose="020F0502020204030204" pitchFamily="34" charset="0"/>
                        <a:ea typeface="Calibri" panose="020F0502020204030204" pitchFamily="34" charset="0"/>
                        <a:cs typeface="Times New Roman" panose="02020603050405020304" pitchFamily="18" charset="0"/>
                      </a:endParaRPr>
                    </a:p>
                  </a:txBody>
                  <a:tcPr marL="6680" marR="6680" marT="6680" marB="0" anchor="b"/>
                </a:tc>
                <a:tc>
                  <a:txBody>
                    <a:bodyPr/>
                    <a:lstStyle/>
                    <a:p>
                      <a:pPr algn="ctr">
                        <a:lnSpc>
                          <a:spcPct val="107000"/>
                        </a:lnSpc>
                        <a:spcAft>
                          <a:spcPts val="800"/>
                        </a:spcAft>
                      </a:pPr>
                      <a:r>
                        <a:rPr lang="de-DE" sz="1200">
                          <a:effectLst/>
                        </a:rPr>
                        <a:t>8</a:t>
                      </a:r>
                      <a:endParaRPr lang="en-US" sz="1200">
                        <a:effectLst/>
                        <a:latin typeface="Calibri" panose="020F0502020204030204" pitchFamily="34" charset="0"/>
                        <a:ea typeface="Calibri" panose="020F0502020204030204" pitchFamily="34" charset="0"/>
                        <a:cs typeface="Times New Roman" panose="02020603050405020304" pitchFamily="18" charset="0"/>
                      </a:endParaRPr>
                    </a:p>
                  </a:txBody>
                  <a:tcPr marL="6680" marR="6680" marT="6680" marB="0" anchor="b"/>
                </a:tc>
                <a:tc>
                  <a:txBody>
                    <a:bodyPr/>
                    <a:lstStyle/>
                    <a:p>
                      <a:pPr algn="ctr">
                        <a:lnSpc>
                          <a:spcPct val="107000"/>
                        </a:lnSpc>
                        <a:spcAft>
                          <a:spcPts val="800"/>
                        </a:spcAft>
                      </a:pPr>
                      <a:r>
                        <a:rPr lang="de-DE" sz="1200">
                          <a:effectLst/>
                        </a:rPr>
                        <a:t>6</a:t>
                      </a:r>
                      <a:endParaRPr lang="en-US" sz="1200">
                        <a:effectLst/>
                        <a:latin typeface="Calibri" panose="020F0502020204030204" pitchFamily="34" charset="0"/>
                        <a:ea typeface="Calibri" panose="020F0502020204030204" pitchFamily="34" charset="0"/>
                        <a:cs typeface="Times New Roman" panose="02020603050405020304" pitchFamily="18" charset="0"/>
                      </a:endParaRPr>
                    </a:p>
                  </a:txBody>
                  <a:tcPr marL="6680" marR="6680" marT="6680" marB="0" anchor="b"/>
                </a:tc>
              </a:tr>
              <a:tr h="278356">
                <a:tc>
                  <a:txBody>
                    <a:bodyPr/>
                    <a:lstStyle/>
                    <a:p>
                      <a:pPr>
                        <a:lnSpc>
                          <a:spcPct val="107000"/>
                        </a:lnSpc>
                        <a:spcAft>
                          <a:spcPts val="800"/>
                        </a:spcAft>
                      </a:pPr>
                      <a:r>
                        <a:rPr lang="ru-RU" sz="1200">
                          <a:effectLst/>
                        </a:rPr>
                        <a:t>Инсульт</a:t>
                      </a:r>
                      <a:endParaRPr lang="en-US" sz="1200">
                        <a:effectLst/>
                        <a:latin typeface="Calibri" panose="020F0502020204030204" pitchFamily="34" charset="0"/>
                        <a:ea typeface="Calibri" panose="020F0502020204030204" pitchFamily="34" charset="0"/>
                        <a:cs typeface="Times New Roman" panose="02020603050405020304" pitchFamily="18" charset="0"/>
                      </a:endParaRPr>
                    </a:p>
                  </a:txBody>
                  <a:tcPr marL="6680" marR="6680" marT="6680" marB="0" anchor="ctr"/>
                </a:tc>
                <a:tc>
                  <a:txBody>
                    <a:bodyPr/>
                    <a:lstStyle/>
                    <a:p>
                      <a:pPr algn="ctr">
                        <a:lnSpc>
                          <a:spcPct val="107000"/>
                        </a:lnSpc>
                        <a:spcAft>
                          <a:spcPts val="800"/>
                        </a:spcAft>
                      </a:pPr>
                      <a:r>
                        <a:rPr lang="de-DE" sz="1200">
                          <a:effectLst/>
                        </a:rPr>
                        <a:t>5</a:t>
                      </a:r>
                      <a:endParaRPr lang="en-US" sz="1200">
                        <a:effectLst/>
                        <a:latin typeface="Calibri" panose="020F0502020204030204" pitchFamily="34" charset="0"/>
                        <a:ea typeface="Calibri" panose="020F0502020204030204" pitchFamily="34" charset="0"/>
                        <a:cs typeface="Times New Roman" panose="02020603050405020304" pitchFamily="18" charset="0"/>
                      </a:endParaRPr>
                    </a:p>
                  </a:txBody>
                  <a:tcPr marL="6680" marR="6680" marT="6680" marB="0" anchor="b"/>
                </a:tc>
                <a:tc>
                  <a:txBody>
                    <a:bodyPr/>
                    <a:lstStyle/>
                    <a:p>
                      <a:pPr algn="ctr">
                        <a:lnSpc>
                          <a:spcPct val="107000"/>
                        </a:lnSpc>
                        <a:spcAft>
                          <a:spcPts val="800"/>
                        </a:spcAft>
                      </a:pPr>
                      <a:r>
                        <a:rPr lang="de-DE" sz="1200">
                          <a:effectLst/>
                        </a:rPr>
                        <a:t>2</a:t>
                      </a:r>
                      <a:endParaRPr lang="en-US" sz="1200">
                        <a:effectLst/>
                        <a:latin typeface="Calibri" panose="020F0502020204030204" pitchFamily="34" charset="0"/>
                        <a:ea typeface="Calibri" panose="020F0502020204030204" pitchFamily="34" charset="0"/>
                        <a:cs typeface="Times New Roman" panose="02020603050405020304" pitchFamily="18" charset="0"/>
                      </a:endParaRPr>
                    </a:p>
                  </a:txBody>
                  <a:tcPr marL="6680" marR="6680" marT="6680" marB="0" anchor="b"/>
                </a:tc>
                <a:tc>
                  <a:txBody>
                    <a:bodyPr/>
                    <a:lstStyle/>
                    <a:p>
                      <a:pPr algn="ctr">
                        <a:lnSpc>
                          <a:spcPct val="107000"/>
                        </a:lnSpc>
                        <a:spcAft>
                          <a:spcPts val="800"/>
                        </a:spcAft>
                      </a:pPr>
                      <a:r>
                        <a:rPr lang="de-DE" sz="1200">
                          <a:effectLst/>
                        </a:rPr>
                        <a:t>1</a:t>
                      </a:r>
                      <a:endParaRPr lang="en-US" sz="1200">
                        <a:effectLst/>
                        <a:latin typeface="Calibri" panose="020F0502020204030204" pitchFamily="34" charset="0"/>
                        <a:ea typeface="Calibri" panose="020F0502020204030204" pitchFamily="34" charset="0"/>
                        <a:cs typeface="Times New Roman" panose="02020603050405020304" pitchFamily="18" charset="0"/>
                      </a:endParaRPr>
                    </a:p>
                  </a:txBody>
                  <a:tcPr marL="6680" marR="6680" marT="6680" marB="0" anchor="b"/>
                </a:tc>
                <a:tc>
                  <a:txBody>
                    <a:bodyPr/>
                    <a:lstStyle/>
                    <a:p>
                      <a:pPr algn="ctr">
                        <a:lnSpc>
                          <a:spcPct val="107000"/>
                        </a:lnSpc>
                        <a:spcAft>
                          <a:spcPts val="800"/>
                        </a:spcAft>
                      </a:pPr>
                      <a:r>
                        <a:rPr lang="de-DE" sz="1200">
                          <a:effectLst/>
                        </a:rPr>
                        <a:t>5</a:t>
                      </a:r>
                      <a:endParaRPr lang="en-US" sz="1200">
                        <a:effectLst/>
                        <a:latin typeface="Calibri" panose="020F0502020204030204" pitchFamily="34" charset="0"/>
                        <a:ea typeface="Calibri" panose="020F0502020204030204" pitchFamily="34" charset="0"/>
                        <a:cs typeface="Times New Roman" panose="02020603050405020304" pitchFamily="18" charset="0"/>
                      </a:endParaRPr>
                    </a:p>
                  </a:txBody>
                  <a:tcPr marL="6680" marR="6680" marT="6680" marB="0" anchor="b"/>
                </a:tc>
                <a:tc>
                  <a:txBody>
                    <a:bodyPr/>
                    <a:lstStyle/>
                    <a:p>
                      <a:pPr algn="ctr">
                        <a:lnSpc>
                          <a:spcPct val="107000"/>
                        </a:lnSpc>
                        <a:spcAft>
                          <a:spcPts val="800"/>
                        </a:spcAft>
                      </a:pPr>
                      <a:r>
                        <a:rPr lang="de-DE" sz="1200">
                          <a:effectLst/>
                        </a:rPr>
                        <a:t>10</a:t>
                      </a:r>
                      <a:endParaRPr lang="en-US" sz="1200">
                        <a:effectLst/>
                        <a:latin typeface="Calibri" panose="020F0502020204030204" pitchFamily="34" charset="0"/>
                        <a:ea typeface="Calibri" panose="020F0502020204030204" pitchFamily="34" charset="0"/>
                        <a:cs typeface="Times New Roman" panose="02020603050405020304" pitchFamily="18" charset="0"/>
                      </a:endParaRPr>
                    </a:p>
                  </a:txBody>
                  <a:tcPr marL="6680" marR="6680" marT="6680" marB="0" anchor="b"/>
                </a:tc>
                <a:tc>
                  <a:txBody>
                    <a:bodyPr/>
                    <a:lstStyle/>
                    <a:p>
                      <a:pPr algn="ctr">
                        <a:lnSpc>
                          <a:spcPct val="107000"/>
                        </a:lnSpc>
                        <a:spcAft>
                          <a:spcPts val="800"/>
                        </a:spcAft>
                      </a:pPr>
                      <a:r>
                        <a:rPr lang="de-DE" sz="1200">
                          <a:effectLst/>
                        </a:rPr>
                        <a:t>10</a:t>
                      </a:r>
                      <a:endParaRPr lang="en-US" sz="1200">
                        <a:effectLst/>
                        <a:latin typeface="Calibri" panose="020F0502020204030204" pitchFamily="34" charset="0"/>
                        <a:ea typeface="Calibri" panose="020F0502020204030204" pitchFamily="34" charset="0"/>
                        <a:cs typeface="Times New Roman" panose="02020603050405020304" pitchFamily="18" charset="0"/>
                      </a:endParaRPr>
                    </a:p>
                  </a:txBody>
                  <a:tcPr marL="6680" marR="6680" marT="6680" marB="0" anchor="b"/>
                </a:tc>
                <a:tc>
                  <a:txBody>
                    <a:bodyPr/>
                    <a:lstStyle/>
                    <a:p>
                      <a:pPr algn="ctr">
                        <a:lnSpc>
                          <a:spcPct val="107000"/>
                        </a:lnSpc>
                        <a:spcAft>
                          <a:spcPts val="800"/>
                        </a:spcAft>
                      </a:pPr>
                      <a:r>
                        <a:rPr lang="de-DE" sz="1200" dirty="0">
                          <a:effectLst/>
                        </a:rPr>
                        <a:t>5</a:t>
                      </a:r>
                      <a:endParaRPr lang="en-US" sz="1200" dirty="0">
                        <a:effectLst/>
                        <a:latin typeface="Calibri" panose="020F0502020204030204" pitchFamily="34" charset="0"/>
                        <a:ea typeface="Calibri" panose="020F0502020204030204" pitchFamily="34" charset="0"/>
                        <a:cs typeface="Times New Roman" panose="02020603050405020304" pitchFamily="18" charset="0"/>
                      </a:endParaRPr>
                    </a:p>
                  </a:txBody>
                  <a:tcPr marL="6680" marR="6680" marT="6680" marB="0" anchor="b"/>
                </a:tc>
                <a:tc>
                  <a:txBody>
                    <a:bodyPr/>
                    <a:lstStyle/>
                    <a:p>
                      <a:pPr algn="ctr">
                        <a:lnSpc>
                          <a:spcPct val="107000"/>
                        </a:lnSpc>
                        <a:spcAft>
                          <a:spcPts val="800"/>
                        </a:spcAft>
                      </a:pPr>
                      <a:r>
                        <a:rPr lang="en-US" sz="1200">
                          <a:effectLst/>
                        </a:rPr>
                        <a:t> </a:t>
                      </a:r>
                      <a:endParaRPr lang="en-US" sz="1200">
                        <a:effectLst/>
                        <a:latin typeface="Calibri" panose="020F0502020204030204" pitchFamily="34" charset="0"/>
                        <a:ea typeface="Calibri" panose="020F0502020204030204" pitchFamily="34" charset="0"/>
                        <a:cs typeface="Times New Roman" panose="02020603050405020304" pitchFamily="18" charset="0"/>
                      </a:endParaRPr>
                    </a:p>
                  </a:txBody>
                  <a:tcPr marL="6680" marR="6680" marT="6680" marB="0" anchor="b"/>
                </a:tc>
                <a:tc>
                  <a:txBody>
                    <a:bodyPr/>
                    <a:lstStyle/>
                    <a:p>
                      <a:pPr algn="ctr">
                        <a:lnSpc>
                          <a:spcPct val="107000"/>
                        </a:lnSpc>
                        <a:spcAft>
                          <a:spcPts val="800"/>
                        </a:spcAft>
                      </a:pPr>
                      <a:r>
                        <a:rPr lang="de-DE" sz="1200">
                          <a:effectLst/>
                        </a:rPr>
                        <a:t>3</a:t>
                      </a:r>
                      <a:endParaRPr lang="en-US" sz="1200">
                        <a:effectLst/>
                        <a:latin typeface="Calibri" panose="020F0502020204030204" pitchFamily="34" charset="0"/>
                        <a:ea typeface="Calibri" panose="020F0502020204030204" pitchFamily="34" charset="0"/>
                        <a:cs typeface="Times New Roman" panose="02020603050405020304" pitchFamily="18" charset="0"/>
                      </a:endParaRPr>
                    </a:p>
                  </a:txBody>
                  <a:tcPr marL="6680" marR="6680" marT="6680" marB="0" anchor="b"/>
                </a:tc>
                <a:tc>
                  <a:txBody>
                    <a:bodyPr/>
                    <a:lstStyle/>
                    <a:p>
                      <a:pPr algn="ctr">
                        <a:lnSpc>
                          <a:spcPct val="107000"/>
                        </a:lnSpc>
                        <a:spcAft>
                          <a:spcPts val="800"/>
                        </a:spcAft>
                      </a:pPr>
                      <a:r>
                        <a:rPr lang="de-DE" sz="1200">
                          <a:effectLst/>
                        </a:rPr>
                        <a:t>8</a:t>
                      </a:r>
                      <a:endParaRPr lang="en-US" sz="1200">
                        <a:effectLst/>
                        <a:latin typeface="Calibri" panose="020F0502020204030204" pitchFamily="34" charset="0"/>
                        <a:ea typeface="Calibri" panose="020F0502020204030204" pitchFamily="34" charset="0"/>
                        <a:cs typeface="Times New Roman" panose="02020603050405020304" pitchFamily="18" charset="0"/>
                      </a:endParaRPr>
                    </a:p>
                  </a:txBody>
                  <a:tcPr marL="6680" marR="6680" marT="6680" marB="0" anchor="b"/>
                </a:tc>
                <a:tc>
                  <a:txBody>
                    <a:bodyPr/>
                    <a:lstStyle/>
                    <a:p>
                      <a:pPr algn="ctr">
                        <a:lnSpc>
                          <a:spcPct val="107000"/>
                        </a:lnSpc>
                        <a:spcAft>
                          <a:spcPts val="800"/>
                        </a:spcAft>
                      </a:pPr>
                      <a:r>
                        <a:rPr lang="de-DE" sz="1200">
                          <a:effectLst/>
                        </a:rPr>
                        <a:t>2</a:t>
                      </a:r>
                      <a:endParaRPr lang="en-US" sz="1200">
                        <a:effectLst/>
                        <a:latin typeface="Calibri" panose="020F0502020204030204" pitchFamily="34" charset="0"/>
                        <a:ea typeface="Calibri" panose="020F0502020204030204" pitchFamily="34" charset="0"/>
                        <a:cs typeface="Times New Roman" panose="02020603050405020304" pitchFamily="18" charset="0"/>
                      </a:endParaRPr>
                    </a:p>
                  </a:txBody>
                  <a:tcPr marL="6680" marR="6680" marT="6680" marB="0" anchor="b"/>
                </a:tc>
              </a:tr>
              <a:tr h="278356">
                <a:tc>
                  <a:txBody>
                    <a:bodyPr/>
                    <a:lstStyle/>
                    <a:p>
                      <a:pPr>
                        <a:lnSpc>
                          <a:spcPct val="107000"/>
                        </a:lnSpc>
                        <a:spcAft>
                          <a:spcPts val="800"/>
                        </a:spcAft>
                      </a:pPr>
                      <a:r>
                        <a:rPr lang="ru-RU" sz="1200">
                          <a:effectLst/>
                        </a:rPr>
                        <a:t>Операция паховой грыжи</a:t>
                      </a:r>
                      <a:endParaRPr lang="en-US" sz="1200">
                        <a:effectLst/>
                        <a:latin typeface="Calibri" panose="020F0502020204030204" pitchFamily="34" charset="0"/>
                        <a:ea typeface="Calibri" panose="020F0502020204030204" pitchFamily="34" charset="0"/>
                        <a:cs typeface="Times New Roman" panose="02020603050405020304" pitchFamily="18" charset="0"/>
                      </a:endParaRPr>
                    </a:p>
                  </a:txBody>
                  <a:tcPr marL="6680" marR="6680" marT="6680" marB="0" anchor="ctr"/>
                </a:tc>
                <a:tc>
                  <a:txBody>
                    <a:bodyPr/>
                    <a:lstStyle/>
                    <a:p>
                      <a:pPr algn="ctr">
                        <a:lnSpc>
                          <a:spcPct val="107000"/>
                        </a:lnSpc>
                        <a:spcAft>
                          <a:spcPts val="800"/>
                        </a:spcAft>
                      </a:pPr>
                      <a:r>
                        <a:rPr lang="de-DE" sz="1200">
                          <a:effectLst/>
                        </a:rPr>
                        <a:t>3</a:t>
                      </a:r>
                      <a:endParaRPr lang="en-US" sz="1200">
                        <a:effectLst/>
                        <a:latin typeface="Calibri" panose="020F0502020204030204" pitchFamily="34" charset="0"/>
                        <a:ea typeface="Calibri" panose="020F0502020204030204" pitchFamily="34" charset="0"/>
                        <a:cs typeface="Times New Roman" panose="02020603050405020304" pitchFamily="18" charset="0"/>
                      </a:endParaRPr>
                    </a:p>
                  </a:txBody>
                  <a:tcPr marL="6680" marR="6680" marT="6680" marB="0" anchor="b"/>
                </a:tc>
                <a:tc>
                  <a:txBody>
                    <a:bodyPr/>
                    <a:lstStyle/>
                    <a:p>
                      <a:pPr algn="ctr">
                        <a:lnSpc>
                          <a:spcPct val="107000"/>
                        </a:lnSpc>
                        <a:spcAft>
                          <a:spcPts val="800"/>
                        </a:spcAft>
                      </a:pPr>
                      <a:r>
                        <a:rPr lang="de-DE" sz="1200">
                          <a:effectLst/>
                        </a:rPr>
                        <a:t>4</a:t>
                      </a:r>
                      <a:endParaRPr lang="en-US" sz="1200">
                        <a:effectLst/>
                        <a:latin typeface="Calibri" panose="020F0502020204030204" pitchFamily="34" charset="0"/>
                        <a:ea typeface="Calibri" panose="020F0502020204030204" pitchFamily="34" charset="0"/>
                        <a:cs typeface="Times New Roman" panose="02020603050405020304" pitchFamily="18" charset="0"/>
                      </a:endParaRPr>
                    </a:p>
                  </a:txBody>
                  <a:tcPr marL="6680" marR="6680" marT="6680" marB="0" anchor="b"/>
                </a:tc>
                <a:tc>
                  <a:txBody>
                    <a:bodyPr/>
                    <a:lstStyle/>
                    <a:p>
                      <a:pPr algn="ctr">
                        <a:lnSpc>
                          <a:spcPct val="107000"/>
                        </a:lnSpc>
                        <a:spcAft>
                          <a:spcPts val="800"/>
                        </a:spcAft>
                      </a:pPr>
                      <a:r>
                        <a:rPr lang="de-DE" sz="1200">
                          <a:effectLst/>
                        </a:rPr>
                        <a:t>3</a:t>
                      </a:r>
                      <a:endParaRPr lang="en-US" sz="1200">
                        <a:effectLst/>
                        <a:latin typeface="Calibri" panose="020F0502020204030204" pitchFamily="34" charset="0"/>
                        <a:ea typeface="Calibri" panose="020F0502020204030204" pitchFamily="34" charset="0"/>
                        <a:cs typeface="Times New Roman" panose="02020603050405020304" pitchFamily="18" charset="0"/>
                      </a:endParaRPr>
                    </a:p>
                  </a:txBody>
                  <a:tcPr marL="6680" marR="6680" marT="6680" marB="0" anchor="b"/>
                </a:tc>
                <a:tc>
                  <a:txBody>
                    <a:bodyPr/>
                    <a:lstStyle/>
                    <a:p>
                      <a:pPr algn="ctr">
                        <a:lnSpc>
                          <a:spcPct val="107000"/>
                        </a:lnSpc>
                        <a:spcAft>
                          <a:spcPts val="800"/>
                        </a:spcAft>
                      </a:pPr>
                      <a:r>
                        <a:rPr lang="de-DE" sz="1200">
                          <a:effectLst/>
                        </a:rPr>
                        <a:t>3</a:t>
                      </a:r>
                      <a:endParaRPr lang="en-US" sz="1200">
                        <a:effectLst/>
                        <a:latin typeface="Calibri" panose="020F0502020204030204" pitchFamily="34" charset="0"/>
                        <a:ea typeface="Calibri" panose="020F0502020204030204" pitchFamily="34" charset="0"/>
                        <a:cs typeface="Times New Roman" panose="02020603050405020304" pitchFamily="18" charset="0"/>
                      </a:endParaRPr>
                    </a:p>
                  </a:txBody>
                  <a:tcPr marL="6680" marR="6680" marT="6680" marB="0" anchor="b"/>
                </a:tc>
                <a:tc>
                  <a:txBody>
                    <a:bodyPr/>
                    <a:lstStyle/>
                    <a:p>
                      <a:pPr algn="ctr">
                        <a:lnSpc>
                          <a:spcPct val="107000"/>
                        </a:lnSpc>
                        <a:spcAft>
                          <a:spcPts val="800"/>
                        </a:spcAft>
                      </a:pPr>
                      <a:r>
                        <a:rPr lang="de-DE" sz="1200">
                          <a:effectLst/>
                        </a:rPr>
                        <a:t>6</a:t>
                      </a:r>
                      <a:endParaRPr lang="en-US" sz="1200">
                        <a:effectLst/>
                        <a:latin typeface="Calibri" panose="020F0502020204030204" pitchFamily="34" charset="0"/>
                        <a:ea typeface="Calibri" panose="020F0502020204030204" pitchFamily="34" charset="0"/>
                        <a:cs typeface="Times New Roman" panose="02020603050405020304" pitchFamily="18" charset="0"/>
                      </a:endParaRPr>
                    </a:p>
                  </a:txBody>
                  <a:tcPr marL="6680" marR="6680" marT="6680" marB="0" anchor="b"/>
                </a:tc>
                <a:tc>
                  <a:txBody>
                    <a:bodyPr/>
                    <a:lstStyle/>
                    <a:p>
                      <a:pPr algn="ctr">
                        <a:lnSpc>
                          <a:spcPct val="107000"/>
                        </a:lnSpc>
                        <a:spcAft>
                          <a:spcPts val="800"/>
                        </a:spcAft>
                      </a:pPr>
                      <a:r>
                        <a:rPr lang="de-DE" sz="1200" dirty="0">
                          <a:effectLst/>
                        </a:rPr>
                        <a:t>4</a:t>
                      </a:r>
                      <a:endParaRPr lang="en-US" sz="1200" dirty="0">
                        <a:effectLst/>
                        <a:latin typeface="Calibri" panose="020F0502020204030204" pitchFamily="34" charset="0"/>
                        <a:ea typeface="Calibri" panose="020F0502020204030204" pitchFamily="34" charset="0"/>
                        <a:cs typeface="Times New Roman" panose="02020603050405020304" pitchFamily="18" charset="0"/>
                      </a:endParaRPr>
                    </a:p>
                  </a:txBody>
                  <a:tcPr marL="6680" marR="6680" marT="6680" marB="0" anchor="b"/>
                </a:tc>
                <a:tc>
                  <a:txBody>
                    <a:bodyPr/>
                    <a:lstStyle/>
                    <a:p>
                      <a:pPr algn="ctr">
                        <a:lnSpc>
                          <a:spcPct val="107000"/>
                        </a:lnSpc>
                        <a:spcAft>
                          <a:spcPts val="800"/>
                        </a:spcAft>
                      </a:pPr>
                      <a:r>
                        <a:rPr lang="de-DE" sz="1200" dirty="0">
                          <a:effectLst/>
                        </a:rPr>
                        <a:t>3</a:t>
                      </a:r>
                      <a:endParaRPr lang="en-US" sz="1200" dirty="0">
                        <a:effectLst/>
                        <a:latin typeface="Calibri" panose="020F0502020204030204" pitchFamily="34" charset="0"/>
                        <a:ea typeface="Calibri" panose="020F0502020204030204" pitchFamily="34" charset="0"/>
                        <a:cs typeface="Times New Roman" panose="02020603050405020304" pitchFamily="18" charset="0"/>
                      </a:endParaRPr>
                    </a:p>
                  </a:txBody>
                  <a:tcPr marL="6680" marR="6680" marT="6680" marB="0" anchor="b"/>
                </a:tc>
                <a:tc>
                  <a:txBody>
                    <a:bodyPr/>
                    <a:lstStyle/>
                    <a:p>
                      <a:pPr algn="ctr">
                        <a:lnSpc>
                          <a:spcPct val="107000"/>
                        </a:lnSpc>
                        <a:spcAft>
                          <a:spcPts val="800"/>
                        </a:spcAft>
                      </a:pPr>
                      <a:r>
                        <a:rPr lang="en-US" sz="1200">
                          <a:effectLst/>
                        </a:rPr>
                        <a:t> </a:t>
                      </a:r>
                      <a:endParaRPr lang="en-US" sz="1200">
                        <a:effectLst/>
                        <a:latin typeface="Calibri" panose="020F0502020204030204" pitchFamily="34" charset="0"/>
                        <a:ea typeface="Calibri" panose="020F0502020204030204" pitchFamily="34" charset="0"/>
                        <a:cs typeface="Times New Roman" panose="02020603050405020304" pitchFamily="18" charset="0"/>
                      </a:endParaRPr>
                    </a:p>
                  </a:txBody>
                  <a:tcPr marL="6680" marR="6680" marT="6680" marB="0" anchor="b"/>
                </a:tc>
                <a:tc>
                  <a:txBody>
                    <a:bodyPr/>
                    <a:lstStyle/>
                    <a:p>
                      <a:pPr algn="ctr">
                        <a:lnSpc>
                          <a:spcPct val="107000"/>
                        </a:lnSpc>
                        <a:spcAft>
                          <a:spcPts val="800"/>
                        </a:spcAft>
                      </a:pPr>
                      <a:r>
                        <a:rPr lang="de-DE" sz="1200">
                          <a:effectLst/>
                        </a:rPr>
                        <a:t>2</a:t>
                      </a:r>
                      <a:endParaRPr lang="en-US" sz="1200">
                        <a:effectLst/>
                        <a:latin typeface="Calibri" panose="020F0502020204030204" pitchFamily="34" charset="0"/>
                        <a:ea typeface="Calibri" panose="020F0502020204030204" pitchFamily="34" charset="0"/>
                        <a:cs typeface="Times New Roman" panose="02020603050405020304" pitchFamily="18" charset="0"/>
                      </a:endParaRPr>
                    </a:p>
                  </a:txBody>
                  <a:tcPr marL="6680" marR="6680" marT="6680" marB="0" anchor="b"/>
                </a:tc>
                <a:tc>
                  <a:txBody>
                    <a:bodyPr/>
                    <a:lstStyle/>
                    <a:p>
                      <a:pPr algn="ctr">
                        <a:lnSpc>
                          <a:spcPct val="107000"/>
                        </a:lnSpc>
                        <a:spcAft>
                          <a:spcPts val="800"/>
                        </a:spcAft>
                      </a:pPr>
                      <a:r>
                        <a:rPr lang="de-DE" sz="1200">
                          <a:effectLst/>
                        </a:rPr>
                        <a:t>4</a:t>
                      </a:r>
                      <a:endParaRPr lang="en-US" sz="1200">
                        <a:effectLst/>
                        <a:latin typeface="Calibri" panose="020F0502020204030204" pitchFamily="34" charset="0"/>
                        <a:ea typeface="Calibri" panose="020F0502020204030204" pitchFamily="34" charset="0"/>
                        <a:cs typeface="Times New Roman" panose="02020603050405020304" pitchFamily="18" charset="0"/>
                      </a:endParaRPr>
                    </a:p>
                  </a:txBody>
                  <a:tcPr marL="6680" marR="6680" marT="6680" marB="0" anchor="b"/>
                </a:tc>
                <a:tc>
                  <a:txBody>
                    <a:bodyPr/>
                    <a:lstStyle/>
                    <a:p>
                      <a:pPr algn="ctr">
                        <a:lnSpc>
                          <a:spcPct val="107000"/>
                        </a:lnSpc>
                        <a:spcAft>
                          <a:spcPts val="800"/>
                        </a:spcAft>
                      </a:pPr>
                      <a:r>
                        <a:rPr lang="de-DE" sz="1200">
                          <a:effectLst/>
                        </a:rPr>
                        <a:t>4</a:t>
                      </a:r>
                      <a:endParaRPr lang="en-US" sz="1200">
                        <a:effectLst/>
                        <a:latin typeface="Calibri" panose="020F0502020204030204" pitchFamily="34" charset="0"/>
                        <a:ea typeface="Calibri" panose="020F0502020204030204" pitchFamily="34" charset="0"/>
                        <a:cs typeface="Times New Roman" panose="02020603050405020304" pitchFamily="18" charset="0"/>
                      </a:endParaRPr>
                    </a:p>
                  </a:txBody>
                  <a:tcPr marL="6680" marR="6680" marT="6680" marB="0" anchor="b"/>
                </a:tc>
              </a:tr>
              <a:tr h="278356">
                <a:tc>
                  <a:txBody>
                    <a:bodyPr/>
                    <a:lstStyle/>
                    <a:p>
                      <a:pPr>
                        <a:lnSpc>
                          <a:spcPct val="107000"/>
                        </a:lnSpc>
                        <a:spcAft>
                          <a:spcPts val="800"/>
                        </a:spcAft>
                      </a:pPr>
                      <a:r>
                        <a:rPr lang="ru-RU" sz="1200">
                          <a:effectLst/>
                        </a:rPr>
                        <a:t>Аппендэктомия </a:t>
                      </a:r>
                      <a:endParaRPr lang="en-US" sz="1200">
                        <a:effectLst/>
                        <a:latin typeface="Calibri" panose="020F0502020204030204" pitchFamily="34" charset="0"/>
                        <a:ea typeface="Calibri" panose="020F0502020204030204" pitchFamily="34" charset="0"/>
                        <a:cs typeface="Times New Roman" panose="02020603050405020304" pitchFamily="18" charset="0"/>
                      </a:endParaRPr>
                    </a:p>
                  </a:txBody>
                  <a:tcPr marL="6680" marR="6680" marT="6680" marB="0" anchor="ctr"/>
                </a:tc>
                <a:tc>
                  <a:txBody>
                    <a:bodyPr/>
                    <a:lstStyle/>
                    <a:p>
                      <a:pPr algn="ctr">
                        <a:lnSpc>
                          <a:spcPct val="107000"/>
                        </a:lnSpc>
                        <a:spcAft>
                          <a:spcPts val="800"/>
                        </a:spcAft>
                      </a:pPr>
                      <a:r>
                        <a:rPr lang="de-DE" sz="1200">
                          <a:effectLst/>
                        </a:rPr>
                        <a:t>3</a:t>
                      </a:r>
                      <a:endParaRPr lang="en-US" sz="1200">
                        <a:effectLst/>
                        <a:latin typeface="Calibri" panose="020F0502020204030204" pitchFamily="34" charset="0"/>
                        <a:ea typeface="Calibri" panose="020F0502020204030204" pitchFamily="34" charset="0"/>
                        <a:cs typeface="Times New Roman" panose="02020603050405020304" pitchFamily="18" charset="0"/>
                      </a:endParaRPr>
                    </a:p>
                  </a:txBody>
                  <a:tcPr marL="6680" marR="6680" marT="6680" marB="0" anchor="b"/>
                </a:tc>
                <a:tc>
                  <a:txBody>
                    <a:bodyPr/>
                    <a:lstStyle/>
                    <a:p>
                      <a:pPr algn="ctr">
                        <a:lnSpc>
                          <a:spcPct val="107000"/>
                        </a:lnSpc>
                        <a:spcAft>
                          <a:spcPts val="800"/>
                        </a:spcAft>
                      </a:pPr>
                      <a:r>
                        <a:rPr lang="de-DE" sz="1200">
                          <a:effectLst/>
                        </a:rPr>
                        <a:t>4</a:t>
                      </a:r>
                      <a:endParaRPr lang="en-US" sz="1200">
                        <a:effectLst/>
                        <a:latin typeface="Calibri" panose="020F0502020204030204" pitchFamily="34" charset="0"/>
                        <a:ea typeface="Calibri" panose="020F0502020204030204" pitchFamily="34" charset="0"/>
                        <a:cs typeface="Times New Roman" panose="02020603050405020304" pitchFamily="18" charset="0"/>
                      </a:endParaRPr>
                    </a:p>
                  </a:txBody>
                  <a:tcPr marL="6680" marR="6680" marT="6680" marB="0" anchor="b"/>
                </a:tc>
                <a:tc>
                  <a:txBody>
                    <a:bodyPr/>
                    <a:lstStyle/>
                    <a:p>
                      <a:pPr algn="ctr">
                        <a:lnSpc>
                          <a:spcPct val="107000"/>
                        </a:lnSpc>
                        <a:spcAft>
                          <a:spcPts val="800"/>
                        </a:spcAft>
                      </a:pPr>
                      <a:r>
                        <a:rPr lang="de-DE" sz="1200">
                          <a:effectLst/>
                        </a:rPr>
                        <a:t>4</a:t>
                      </a:r>
                      <a:endParaRPr lang="en-US" sz="1200">
                        <a:effectLst/>
                        <a:latin typeface="Calibri" panose="020F0502020204030204" pitchFamily="34" charset="0"/>
                        <a:ea typeface="Calibri" panose="020F0502020204030204" pitchFamily="34" charset="0"/>
                        <a:cs typeface="Times New Roman" panose="02020603050405020304" pitchFamily="18" charset="0"/>
                      </a:endParaRPr>
                    </a:p>
                  </a:txBody>
                  <a:tcPr marL="6680" marR="6680" marT="6680" marB="0" anchor="b"/>
                </a:tc>
                <a:tc>
                  <a:txBody>
                    <a:bodyPr/>
                    <a:lstStyle/>
                    <a:p>
                      <a:pPr algn="ctr">
                        <a:lnSpc>
                          <a:spcPct val="107000"/>
                        </a:lnSpc>
                        <a:spcAft>
                          <a:spcPts val="800"/>
                        </a:spcAft>
                      </a:pPr>
                      <a:r>
                        <a:rPr lang="de-DE" sz="1200">
                          <a:effectLst/>
                        </a:rPr>
                        <a:t>3</a:t>
                      </a:r>
                      <a:endParaRPr lang="en-US" sz="1200">
                        <a:effectLst/>
                        <a:latin typeface="Calibri" panose="020F0502020204030204" pitchFamily="34" charset="0"/>
                        <a:ea typeface="Calibri" panose="020F0502020204030204" pitchFamily="34" charset="0"/>
                        <a:cs typeface="Times New Roman" panose="02020603050405020304" pitchFamily="18" charset="0"/>
                      </a:endParaRPr>
                    </a:p>
                  </a:txBody>
                  <a:tcPr marL="6680" marR="6680" marT="6680" marB="0" anchor="b"/>
                </a:tc>
                <a:tc>
                  <a:txBody>
                    <a:bodyPr/>
                    <a:lstStyle/>
                    <a:p>
                      <a:pPr algn="ctr">
                        <a:lnSpc>
                          <a:spcPct val="107000"/>
                        </a:lnSpc>
                        <a:spcAft>
                          <a:spcPts val="800"/>
                        </a:spcAft>
                      </a:pPr>
                      <a:r>
                        <a:rPr lang="de-DE" sz="1200">
                          <a:effectLst/>
                        </a:rPr>
                        <a:t>5</a:t>
                      </a:r>
                      <a:endParaRPr lang="en-US" sz="1200">
                        <a:effectLst/>
                        <a:latin typeface="Calibri" panose="020F0502020204030204" pitchFamily="34" charset="0"/>
                        <a:ea typeface="Calibri" panose="020F0502020204030204" pitchFamily="34" charset="0"/>
                        <a:cs typeface="Times New Roman" panose="02020603050405020304" pitchFamily="18" charset="0"/>
                      </a:endParaRPr>
                    </a:p>
                  </a:txBody>
                  <a:tcPr marL="6680" marR="6680" marT="6680" marB="0" anchor="b"/>
                </a:tc>
                <a:tc>
                  <a:txBody>
                    <a:bodyPr/>
                    <a:lstStyle/>
                    <a:p>
                      <a:pPr algn="ctr">
                        <a:lnSpc>
                          <a:spcPct val="107000"/>
                        </a:lnSpc>
                        <a:spcAft>
                          <a:spcPts val="800"/>
                        </a:spcAft>
                      </a:pPr>
                      <a:r>
                        <a:rPr lang="de-DE" sz="1200" dirty="0">
                          <a:effectLst/>
                        </a:rPr>
                        <a:t>8</a:t>
                      </a:r>
                      <a:endParaRPr lang="en-US" sz="1200" dirty="0">
                        <a:effectLst/>
                        <a:latin typeface="Calibri" panose="020F0502020204030204" pitchFamily="34" charset="0"/>
                        <a:ea typeface="Calibri" panose="020F0502020204030204" pitchFamily="34" charset="0"/>
                        <a:cs typeface="Times New Roman" panose="02020603050405020304" pitchFamily="18" charset="0"/>
                      </a:endParaRPr>
                    </a:p>
                  </a:txBody>
                  <a:tcPr marL="6680" marR="6680" marT="6680" marB="0" anchor="b"/>
                </a:tc>
                <a:tc>
                  <a:txBody>
                    <a:bodyPr/>
                    <a:lstStyle/>
                    <a:p>
                      <a:pPr algn="ctr">
                        <a:lnSpc>
                          <a:spcPct val="107000"/>
                        </a:lnSpc>
                        <a:spcAft>
                          <a:spcPts val="800"/>
                        </a:spcAft>
                      </a:pPr>
                      <a:r>
                        <a:rPr lang="de-DE" sz="1200" dirty="0">
                          <a:effectLst/>
                        </a:rPr>
                        <a:t>3</a:t>
                      </a:r>
                      <a:endParaRPr lang="en-US" sz="1200" dirty="0">
                        <a:effectLst/>
                        <a:latin typeface="Calibri" panose="020F0502020204030204" pitchFamily="34" charset="0"/>
                        <a:ea typeface="Calibri" panose="020F0502020204030204" pitchFamily="34" charset="0"/>
                        <a:cs typeface="Times New Roman" panose="02020603050405020304" pitchFamily="18" charset="0"/>
                      </a:endParaRPr>
                    </a:p>
                  </a:txBody>
                  <a:tcPr marL="6680" marR="6680" marT="6680" marB="0" anchor="b"/>
                </a:tc>
                <a:tc>
                  <a:txBody>
                    <a:bodyPr/>
                    <a:lstStyle/>
                    <a:p>
                      <a:pPr algn="ctr">
                        <a:lnSpc>
                          <a:spcPct val="107000"/>
                        </a:lnSpc>
                        <a:spcAft>
                          <a:spcPts val="800"/>
                        </a:spcAft>
                      </a:pPr>
                      <a:r>
                        <a:rPr lang="en-US" sz="1200" dirty="0">
                          <a:effectLst/>
                        </a:rPr>
                        <a:t> </a:t>
                      </a:r>
                      <a:endParaRPr lang="en-US" sz="1200" dirty="0">
                        <a:effectLst/>
                        <a:latin typeface="Calibri" panose="020F0502020204030204" pitchFamily="34" charset="0"/>
                        <a:ea typeface="Calibri" panose="020F0502020204030204" pitchFamily="34" charset="0"/>
                        <a:cs typeface="Times New Roman" panose="02020603050405020304" pitchFamily="18" charset="0"/>
                      </a:endParaRPr>
                    </a:p>
                  </a:txBody>
                  <a:tcPr marL="6680" marR="6680" marT="6680" marB="0" anchor="b"/>
                </a:tc>
                <a:tc>
                  <a:txBody>
                    <a:bodyPr/>
                    <a:lstStyle/>
                    <a:p>
                      <a:pPr algn="ctr">
                        <a:lnSpc>
                          <a:spcPct val="107000"/>
                        </a:lnSpc>
                        <a:spcAft>
                          <a:spcPts val="800"/>
                        </a:spcAft>
                      </a:pPr>
                      <a:r>
                        <a:rPr lang="de-DE" sz="1200">
                          <a:effectLst/>
                        </a:rPr>
                        <a:t>2</a:t>
                      </a:r>
                      <a:endParaRPr lang="en-US" sz="1200">
                        <a:effectLst/>
                        <a:latin typeface="Calibri" panose="020F0502020204030204" pitchFamily="34" charset="0"/>
                        <a:ea typeface="Calibri" panose="020F0502020204030204" pitchFamily="34" charset="0"/>
                        <a:cs typeface="Times New Roman" panose="02020603050405020304" pitchFamily="18" charset="0"/>
                      </a:endParaRPr>
                    </a:p>
                  </a:txBody>
                  <a:tcPr marL="6680" marR="6680" marT="6680" marB="0" anchor="b"/>
                </a:tc>
                <a:tc>
                  <a:txBody>
                    <a:bodyPr/>
                    <a:lstStyle/>
                    <a:p>
                      <a:pPr algn="ctr">
                        <a:lnSpc>
                          <a:spcPct val="107000"/>
                        </a:lnSpc>
                        <a:spcAft>
                          <a:spcPts val="800"/>
                        </a:spcAft>
                      </a:pPr>
                      <a:r>
                        <a:rPr lang="de-DE" sz="1200">
                          <a:effectLst/>
                        </a:rPr>
                        <a:t>6</a:t>
                      </a:r>
                      <a:endParaRPr lang="en-US" sz="1200">
                        <a:effectLst/>
                        <a:latin typeface="Calibri" panose="020F0502020204030204" pitchFamily="34" charset="0"/>
                        <a:ea typeface="Calibri" panose="020F0502020204030204" pitchFamily="34" charset="0"/>
                        <a:cs typeface="Times New Roman" panose="02020603050405020304" pitchFamily="18" charset="0"/>
                      </a:endParaRPr>
                    </a:p>
                  </a:txBody>
                  <a:tcPr marL="6680" marR="6680" marT="6680" marB="0" anchor="b"/>
                </a:tc>
                <a:tc>
                  <a:txBody>
                    <a:bodyPr/>
                    <a:lstStyle/>
                    <a:p>
                      <a:pPr algn="ctr">
                        <a:lnSpc>
                          <a:spcPct val="107000"/>
                        </a:lnSpc>
                        <a:spcAft>
                          <a:spcPts val="800"/>
                        </a:spcAft>
                      </a:pPr>
                      <a:r>
                        <a:rPr lang="de-DE" sz="1200">
                          <a:effectLst/>
                        </a:rPr>
                        <a:t>3</a:t>
                      </a:r>
                      <a:endParaRPr lang="en-US" sz="1200">
                        <a:effectLst/>
                        <a:latin typeface="Calibri" panose="020F0502020204030204" pitchFamily="34" charset="0"/>
                        <a:ea typeface="Calibri" panose="020F0502020204030204" pitchFamily="34" charset="0"/>
                        <a:cs typeface="Times New Roman" panose="02020603050405020304" pitchFamily="18" charset="0"/>
                      </a:endParaRPr>
                    </a:p>
                  </a:txBody>
                  <a:tcPr marL="6680" marR="6680" marT="6680" marB="0" anchor="b"/>
                </a:tc>
              </a:tr>
              <a:tr h="278356">
                <a:tc>
                  <a:txBody>
                    <a:bodyPr/>
                    <a:lstStyle/>
                    <a:p>
                      <a:pPr>
                        <a:lnSpc>
                          <a:spcPct val="107000"/>
                        </a:lnSpc>
                        <a:spcAft>
                          <a:spcPts val="800"/>
                        </a:spcAft>
                      </a:pPr>
                      <a:r>
                        <a:rPr lang="ru-RU" sz="1200">
                          <a:effectLst/>
                        </a:rPr>
                        <a:t>Холецистэктомия </a:t>
                      </a:r>
                      <a:endParaRPr lang="en-US" sz="1200">
                        <a:effectLst/>
                        <a:latin typeface="Calibri" panose="020F0502020204030204" pitchFamily="34" charset="0"/>
                        <a:ea typeface="Calibri" panose="020F0502020204030204" pitchFamily="34" charset="0"/>
                        <a:cs typeface="Times New Roman" panose="02020603050405020304" pitchFamily="18" charset="0"/>
                      </a:endParaRPr>
                    </a:p>
                  </a:txBody>
                  <a:tcPr marL="6680" marR="6680" marT="6680" marB="0" anchor="ctr"/>
                </a:tc>
                <a:tc>
                  <a:txBody>
                    <a:bodyPr/>
                    <a:lstStyle/>
                    <a:p>
                      <a:pPr algn="ctr">
                        <a:lnSpc>
                          <a:spcPct val="107000"/>
                        </a:lnSpc>
                        <a:spcAft>
                          <a:spcPts val="800"/>
                        </a:spcAft>
                      </a:pPr>
                      <a:r>
                        <a:rPr lang="de-DE" sz="1200">
                          <a:effectLst/>
                        </a:rPr>
                        <a:t>2</a:t>
                      </a:r>
                      <a:endParaRPr lang="en-US" sz="1200">
                        <a:effectLst/>
                        <a:latin typeface="Calibri" panose="020F0502020204030204" pitchFamily="34" charset="0"/>
                        <a:ea typeface="Calibri" panose="020F0502020204030204" pitchFamily="34" charset="0"/>
                        <a:cs typeface="Times New Roman" panose="02020603050405020304" pitchFamily="18" charset="0"/>
                      </a:endParaRPr>
                    </a:p>
                  </a:txBody>
                  <a:tcPr marL="6680" marR="6680" marT="6680" marB="0" anchor="b"/>
                </a:tc>
                <a:tc>
                  <a:txBody>
                    <a:bodyPr/>
                    <a:lstStyle/>
                    <a:p>
                      <a:pPr algn="ctr">
                        <a:lnSpc>
                          <a:spcPct val="107000"/>
                        </a:lnSpc>
                        <a:spcAft>
                          <a:spcPts val="800"/>
                        </a:spcAft>
                      </a:pPr>
                      <a:r>
                        <a:rPr lang="de-DE" sz="1200">
                          <a:effectLst/>
                        </a:rPr>
                        <a:t>6</a:t>
                      </a:r>
                      <a:endParaRPr lang="en-US" sz="1200">
                        <a:effectLst/>
                        <a:latin typeface="Calibri" panose="020F0502020204030204" pitchFamily="34" charset="0"/>
                        <a:ea typeface="Calibri" panose="020F0502020204030204" pitchFamily="34" charset="0"/>
                        <a:cs typeface="Times New Roman" panose="02020603050405020304" pitchFamily="18" charset="0"/>
                      </a:endParaRPr>
                    </a:p>
                  </a:txBody>
                  <a:tcPr marL="6680" marR="6680" marT="6680" marB="0" anchor="b"/>
                </a:tc>
                <a:tc>
                  <a:txBody>
                    <a:bodyPr/>
                    <a:lstStyle/>
                    <a:p>
                      <a:pPr algn="ctr">
                        <a:lnSpc>
                          <a:spcPct val="107000"/>
                        </a:lnSpc>
                        <a:spcAft>
                          <a:spcPts val="800"/>
                        </a:spcAft>
                      </a:pPr>
                      <a:r>
                        <a:rPr lang="de-DE" sz="1200">
                          <a:effectLst/>
                        </a:rPr>
                        <a:t>5</a:t>
                      </a:r>
                      <a:endParaRPr lang="en-US" sz="1200">
                        <a:effectLst/>
                        <a:latin typeface="Calibri" panose="020F0502020204030204" pitchFamily="34" charset="0"/>
                        <a:ea typeface="Calibri" panose="020F0502020204030204" pitchFamily="34" charset="0"/>
                        <a:cs typeface="Times New Roman" panose="02020603050405020304" pitchFamily="18" charset="0"/>
                      </a:endParaRPr>
                    </a:p>
                  </a:txBody>
                  <a:tcPr marL="6680" marR="6680" marT="6680" marB="0" anchor="b"/>
                </a:tc>
                <a:tc>
                  <a:txBody>
                    <a:bodyPr/>
                    <a:lstStyle/>
                    <a:p>
                      <a:pPr algn="ctr">
                        <a:lnSpc>
                          <a:spcPct val="107000"/>
                        </a:lnSpc>
                        <a:spcAft>
                          <a:spcPts val="800"/>
                        </a:spcAft>
                      </a:pPr>
                      <a:r>
                        <a:rPr lang="de-DE" sz="1200">
                          <a:effectLst/>
                        </a:rPr>
                        <a:t>5</a:t>
                      </a:r>
                      <a:endParaRPr lang="en-US" sz="1200">
                        <a:effectLst/>
                        <a:latin typeface="Calibri" panose="020F0502020204030204" pitchFamily="34" charset="0"/>
                        <a:ea typeface="Calibri" panose="020F0502020204030204" pitchFamily="34" charset="0"/>
                        <a:cs typeface="Times New Roman" panose="02020603050405020304" pitchFamily="18" charset="0"/>
                      </a:endParaRPr>
                    </a:p>
                  </a:txBody>
                  <a:tcPr marL="6680" marR="6680" marT="6680" marB="0" anchor="b"/>
                </a:tc>
                <a:tc>
                  <a:txBody>
                    <a:bodyPr/>
                    <a:lstStyle/>
                    <a:p>
                      <a:pPr algn="ctr">
                        <a:lnSpc>
                          <a:spcPct val="107000"/>
                        </a:lnSpc>
                        <a:spcAft>
                          <a:spcPts val="800"/>
                        </a:spcAft>
                      </a:pPr>
                      <a:r>
                        <a:rPr lang="de-DE" sz="1200">
                          <a:effectLst/>
                        </a:rPr>
                        <a:t>6</a:t>
                      </a:r>
                      <a:endParaRPr lang="en-US" sz="1200">
                        <a:effectLst/>
                        <a:latin typeface="Calibri" panose="020F0502020204030204" pitchFamily="34" charset="0"/>
                        <a:ea typeface="Calibri" panose="020F0502020204030204" pitchFamily="34" charset="0"/>
                        <a:cs typeface="Times New Roman" panose="02020603050405020304" pitchFamily="18" charset="0"/>
                      </a:endParaRPr>
                    </a:p>
                  </a:txBody>
                  <a:tcPr marL="6680" marR="6680" marT="6680" marB="0" anchor="b"/>
                </a:tc>
                <a:tc>
                  <a:txBody>
                    <a:bodyPr/>
                    <a:lstStyle/>
                    <a:p>
                      <a:pPr algn="ctr">
                        <a:lnSpc>
                          <a:spcPct val="107000"/>
                        </a:lnSpc>
                        <a:spcAft>
                          <a:spcPts val="800"/>
                        </a:spcAft>
                      </a:pPr>
                      <a:r>
                        <a:rPr lang="de-DE" sz="1200">
                          <a:effectLst/>
                        </a:rPr>
                        <a:t>2</a:t>
                      </a:r>
                      <a:endParaRPr lang="en-US" sz="1200">
                        <a:effectLst/>
                        <a:latin typeface="Calibri" panose="020F0502020204030204" pitchFamily="34" charset="0"/>
                        <a:ea typeface="Calibri" panose="020F0502020204030204" pitchFamily="34" charset="0"/>
                        <a:cs typeface="Times New Roman" panose="02020603050405020304" pitchFamily="18" charset="0"/>
                      </a:endParaRPr>
                    </a:p>
                  </a:txBody>
                  <a:tcPr marL="6680" marR="6680" marT="6680" marB="0" anchor="b"/>
                </a:tc>
                <a:tc>
                  <a:txBody>
                    <a:bodyPr/>
                    <a:lstStyle/>
                    <a:p>
                      <a:pPr algn="ctr">
                        <a:lnSpc>
                          <a:spcPct val="107000"/>
                        </a:lnSpc>
                        <a:spcAft>
                          <a:spcPts val="800"/>
                        </a:spcAft>
                      </a:pPr>
                      <a:r>
                        <a:rPr lang="de-DE" sz="1200" dirty="0">
                          <a:effectLst/>
                        </a:rPr>
                        <a:t>3</a:t>
                      </a:r>
                      <a:endParaRPr lang="en-US" sz="1200" dirty="0">
                        <a:effectLst/>
                        <a:latin typeface="Calibri" panose="020F0502020204030204" pitchFamily="34" charset="0"/>
                        <a:ea typeface="Calibri" panose="020F0502020204030204" pitchFamily="34" charset="0"/>
                        <a:cs typeface="Times New Roman" panose="02020603050405020304" pitchFamily="18" charset="0"/>
                      </a:endParaRPr>
                    </a:p>
                  </a:txBody>
                  <a:tcPr marL="6680" marR="6680" marT="6680" marB="0" anchor="b"/>
                </a:tc>
                <a:tc>
                  <a:txBody>
                    <a:bodyPr/>
                    <a:lstStyle/>
                    <a:p>
                      <a:pPr algn="ctr">
                        <a:lnSpc>
                          <a:spcPct val="107000"/>
                        </a:lnSpc>
                        <a:spcAft>
                          <a:spcPts val="800"/>
                        </a:spcAft>
                      </a:pPr>
                      <a:r>
                        <a:rPr lang="en-US" sz="1200" dirty="0">
                          <a:effectLst/>
                        </a:rPr>
                        <a:t> </a:t>
                      </a:r>
                      <a:endParaRPr lang="en-US" sz="1200" dirty="0">
                        <a:effectLst/>
                        <a:latin typeface="Calibri" panose="020F0502020204030204" pitchFamily="34" charset="0"/>
                        <a:ea typeface="Calibri" panose="020F0502020204030204" pitchFamily="34" charset="0"/>
                        <a:cs typeface="Times New Roman" panose="02020603050405020304" pitchFamily="18" charset="0"/>
                      </a:endParaRPr>
                    </a:p>
                  </a:txBody>
                  <a:tcPr marL="6680" marR="6680" marT="6680" marB="0" anchor="b"/>
                </a:tc>
                <a:tc>
                  <a:txBody>
                    <a:bodyPr/>
                    <a:lstStyle/>
                    <a:p>
                      <a:pPr algn="ctr">
                        <a:lnSpc>
                          <a:spcPct val="107000"/>
                        </a:lnSpc>
                        <a:spcAft>
                          <a:spcPts val="800"/>
                        </a:spcAft>
                      </a:pPr>
                      <a:r>
                        <a:rPr lang="de-DE" sz="1200" dirty="0">
                          <a:effectLst/>
                        </a:rPr>
                        <a:t>2</a:t>
                      </a:r>
                      <a:endParaRPr lang="en-US" sz="1200" dirty="0">
                        <a:effectLst/>
                        <a:latin typeface="Calibri" panose="020F0502020204030204" pitchFamily="34" charset="0"/>
                        <a:ea typeface="Calibri" panose="020F0502020204030204" pitchFamily="34" charset="0"/>
                        <a:cs typeface="Times New Roman" panose="02020603050405020304" pitchFamily="18" charset="0"/>
                      </a:endParaRPr>
                    </a:p>
                  </a:txBody>
                  <a:tcPr marL="6680" marR="6680" marT="6680" marB="0" anchor="b"/>
                </a:tc>
                <a:tc>
                  <a:txBody>
                    <a:bodyPr/>
                    <a:lstStyle/>
                    <a:p>
                      <a:pPr algn="ctr">
                        <a:lnSpc>
                          <a:spcPct val="107000"/>
                        </a:lnSpc>
                        <a:spcAft>
                          <a:spcPts val="800"/>
                        </a:spcAft>
                      </a:pPr>
                      <a:r>
                        <a:rPr lang="de-DE" sz="1200">
                          <a:effectLst/>
                        </a:rPr>
                        <a:t>5</a:t>
                      </a:r>
                      <a:endParaRPr lang="en-US" sz="1200">
                        <a:effectLst/>
                        <a:latin typeface="Calibri" panose="020F0502020204030204" pitchFamily="34" charset="0"/>
                        <a:ea typeface="Calibri" panose="020F0502020204030204" pitchFamily="34" charset="0"/>
                        <a:cs typeface="Times New Roman" panose="02020603050405020304" pitchFamily="18" charset="0"/>
                      </a:endParaRPr>
                    </a:p>
                  </a:txBody>
                  <a:tcPr marL="6680" marR="6680" marT="6680" marB="0" anchor="b"/>
                </a:tc>
                <a:tc>
                  <a:txBody>
                    <a:bodyPr/>
                    <a:lstStyle/>
                    <a:p>
                      <a:pPr algn="ctr">
                        <a:lnSpc>
                          <a:spcPct val="107000"/>
                        </a:lnSpc>
                        <a:spcAft>
                          <a:spcPts val="800"/>
                        </a:spcAft>
                      </a:pPr>
                      <a:r>
                        <a:rPr lang="de-DE" sz="1200">
                          <a:effectLst/>
                        </a:rPr>
                        <a:t>7</a:t>
                      </a:r>
                      <a:endParaRPr lang="en-US" sz="1200">
                        <a:effectLst/>
                        <a:latin typeface="Calibri" panose="020F0502020204030204" pitchFamily="34" charset="0"/>
                        <a:ea typeface="Calibri" panose="020F0502020204030204" pitchFamily="34" charset="0"/>
                        <a:cs typeface="Times New Roman" panose="02020603050405020304" pitchFamily="18" charset="0"/>
                      </a:endParaRPr>
                    </a:p>
                  </a:txBody>
                  <a:tcPr marL="6680" marR="6680" marT="6680" marB="0" anchor="b"/>
                </a:tc>
              </a:tr>
              <a:tr h="544464">
                <a:tc>
                  <a:txBody>
                    <a:bodyPr/>
                    <a:lstStyle/>
                    <a:p>
                      <a:pPr>
                        <a:lnSpc>
                          <a:spcPct val="107000"/>
                        </a:lnSpc>
                        <a:spcAft>
                          <a:spcPts val="800"/>
                        </a:spcAft>
                      </a:pPr>
                      <a:r>
                        <a:rPr lang="ru-RU" sz="1200">
                          <a:effectLst/>
                        </a:rPr>
                        <a:t>Замена тазобедренного сустава</a:t>
                      </a:r>
                      <a:endParaRPr lang="en-US" sz="1200">
                        <a:effectLst/>
                        <a:latin typeface="Calibri" panose="020F0502020204030204" pitchFamily="34" charset="0"/>
                        <a:ea typeface="Calibri" panose="020F0502020204030204" pitchFamily="34" charset="0"/>
                        <a:cs typeface="Times New Roman" panose="02020603050405020304" pitchFamily="18" charset="0"/>
                      </a:endParaRPr>
                    </a:p>
                  </a:txBody>
                  <a:tcPr marL="6680" marR="6680" marT="6680" marB="0" anchor="ctr"/>
                </a:tc>
                <a:tc>
                  <a:txBody>
                    <a:bodyPr/>
                    <a:lstStyle/>
                    <a:p>
                      <a:pPr algn="ctr">
                        <a:lnSpc>
                          <a:spcPct val="107000"/>
                        </a:lnSpc>
                        <a:spcAft>
                          <a:spcPts val="800"/>
                        </a:spcAft>
                      </a:pPr>
                      <a:r>
                        <a:rPr lang="de-DE" sz="1200">
                          <a:effectLst/>
                        </a:rPr>
                        <a:t>8</a:t>
                      </a:r>
                      <a:endParaRPr lang="en-US" sz="1200">
                        <a:effectLst/>
                        <a:latin typeface="Calibri" panose="020F0502020204030204" pitchFamily="34" charset="0"/>
                        <a:ea typeface="Calibri" panose="020F0502020204030204" pitchFamily="34" charset="0"/>
                        <a:cs typeface="Times New Roman" panose="02020603050405020304" pitchFamily="18" charset="0"/>
                      </a:endParaRPr>
                    </a:p>
                  </a:txBody>
                  <a:tcPr marL="6680" marR="6680" marT="6680" marB="0" anchor="b"/>
                </a:tc>
                <a:tc>
                  <a:txBody>
                    <a:bodyPr/>
                    <a:lstStyle/>
                    <a:p>
                      <a:pPr algn="ctr">
                        <a:lnSpc>
                          <a:spcPct val="107000"/>
                        </a:lnSpc>
                        <a:spcAft>
                          <a:spcPts val="800"/>
                        </a:spcAft>
                      </a:pPr>
                      <a:r>
                        <a:rPr lang="de-DE" sz="1200">
                          <a:effectLst/>
                        </a:rPr>
                        <a:t>14</a:t>
                      </a:r>
                      <a:endParaRPr lang="en-US" sz="1200">
                        <a:effectLst/>
                        <a:latin typeface="Calibri" panose="020F0502020204030204" pitchFamily="34" charset="0"/>
                        <a:ea typeface="Calibri" panose="020F0502020204030204" pitchFamily="34" charset="0"/>
                        <a:cs typeface="Times New Roman" panose="02020603050405020304" pitchFamily="18" charset="0"/>
                      </a:endParaRPr>
                    </a:p>
                  </a:txBody>
                  <a:tcPr marL="6680" marR="6680" marT="6680" marB="0" anchor="b"/>
                </a:tc>
                <a:tc>
                  <a:txBody>
                    <a:bodyPr/>
                    <a:lstStyle/>
                    <a:p>
                      <a:pPr algn="ctr">
                        <a:lnSpc>
                          <a:spcPct val="107000"/>
                        </a:lnSpc>
                        <a:spcAft>
                          <a:spcPts val="800"/>
                        </a:spcAft>
                      </a:pPr>
                      <a:r>
                        <a:rPr lang="de-DE" sz="1200">
                          <a:effectLst/>
                        </a:rPr>
                        <a:t>2</a:t>
                      </a:r>
                      <a:endParaRPr lang="en-US" sz="1200">
                        <a:effectLst/>
                        <a:latin typeface="Calibri" panose="020F0502020204030204" pitchFamily="34" charset="0"/>
                        <a:ea typeface="Calibri" panose="020F0502020204030204" pitchFamily="34" charset="0"/>
                        <a:cs typeface="Times New Roman" panose="02020603050405020304" pitchFamily="18" charset="0"/>
                      </a:endParaRPr>
                    </a:p>
                  </a:txBody>
                  <a:tcPr marL="6680" marR="6680" marT="6680" marB="0" anchor="b"/>
                </a:tc>
                <a:tc>
                  <a:txBody>
                    <a:bodyPr/>
                    <a:lstStyle/>
                    <a:p>
                      <a:pPr algn="ctr">
                        <a:lnSpc>
                          <a:spcPct val="107000"/>
                        </a:lnSpc>
                        <a:spcAft>
                          <a:spcPts val="800"/>
                        </a:spcAft>
                      </a:pPr>
                      <a:r>
                        <a:rPr lang="de-DE" sz="1200">
                          <a:effectLst/>
                        </a:rPr>
                        <a:t>2</a:t>
                      </a:r>
                      <a:endParaRPr lang="en-US" sz="1200">
                        <a:effectLst/>
                        <a:latin typeface="Calibri" panose="020F0502020204030204" pitchFamily="34" charset="0"/>
                        <a:ea typeface="Calibri" panose="020F0502020204030204" pitchFamily="34" charset="0"/>
                        <a:cs typeface="Times New Roman" panose="02020603050405020304" pitchFamily="18" charset="0"/>
                      </a:endParaRPr>
                    </a:p>
                  </a:txBody>
                  <a:tcPr marL="6680" marR="6680" marT="6680" marB="0" anchor="b"/>
                </a:tc>
                <a:tc>
                  <a:txBody>
                    <a:bodyPr/>
                    <a:lstStyle/>
                    <a:p>
                      <a:pPr algn="ctr">
                        <a:lnSpc>
                          <a:spcPct val="107000"/>
                        </a:lnSpc>
                        <a:spcAft>
                          <a:spcPts val="800"/>
                        </a:spcAft>
                      </a:pPr>
                      <a:r>
                        <a:rPr lang="de-DE" sz="1200">
                          <a:effectLst/>
                        </a:rPr>
                        <a:t>10</a:t>
                      </a:r>
                      <a:endParaRPr lang="en-US" sz="1200">
                        <a:effectLst/>
                        <a:latin typeface="Calibri" panose="020F0502020204030204" pitchFamily="34" charset="0"/>
                        <a:ea typeface="Calibri" panose="020F0502020204030204" pitchFamily="34" charset="0"/>
                        <a:cs typeface="Times New Roman" panose="02020603050405020304" pitchFamily="18" charset="0"/>
                      </a:endParaRPr>
                    </a:p>
                  </a:txBody>
                  <a:tcPr marL="6680" marR="6680" marT="6680" marB="0" anchor="b"/>
                </a:tc>
                <a:tc>
                  <a:txBody>
                    <a:bodyPr/>
                    <a:lstStyle/>
                    <a:p>
                      <a:pPr algn="ctr">
                        <a:lnSpc>
                          <a:spcPct val="107000"/>
                        </a:lnSpc>
                        <a:spcAft>
                          <a:spcPts val="800"/>
                        </a:spcAft>
                      </a:pPr>
                      <a:r>
                        <a:rPr lang="de-DE" sz="1200">
                          <a:effectLst/>
                        </a:rPr>
                        <a:t>9</a:t>
                      </a:r>
                      <a:endParaRPr lang="en-US" sz="1200">
                        <a:effectLst/>
                        <a:latin typeface="Calibri" panose="020F0502020204030204" pitchFamily="34" charset="0"/>
                        <a:ea typeface="Calibri" panose="020F0502020204030204" pitchFamily="34" charset="0"/>
                        <a:cs typeface="Times New Roman" panose="02020603050405020304" pitchFamily="18" charset="0"/>
                      </a:endParaRPr>
                    </a:p>
                  </a:txBody>
                  <a:tcPr marL="6680" marR="6680" marT="6680" marB="0" anchor="b"/>
                </a:tc>
                <a:tc>
                  <a:txBody>
                    <a:bodyPr/>
                    <a:lstStyle/>
                    <a:p>
                      <a:pPr algn="ctr">
                        <a:lnSpc>
                          <a:spcPct val="107000"/>
                        </a:lnSpc>
                        <a:spcAft>
                          <a:spcPts val="800"/>
                        </a:spcAft>
                      </a:pPr>
                      <a:r>
                        <a:rPr lang="de-DE" sz="1200" dirty="0">
                          <a:effectLst/>
                        </a:rPr>
                        <a:t>3</a:t>
                      </a:r>
                      <a:endParaRPr lang="en-US" sz="1200" dirty="0">
                        <a:effectLst/>
                        <a:latin typeface="Calibri" panose="020F0502020204030204" pitchFamily="34" charset="0"/>
                        <a:ea typeface="Calibri" panose="020F0502020204030204" pitchFamily="34" charset="0"/>
                        <a:cs typeface="Times New Roman" panose="02020603050405020304" pitchFamily="18" charset="0"/>
                      </a:endParaRPr>
                    </a:p>
                  </a:txBody>
                  <a:tcPr marL="6680" marR="6680" marT="6680" marB="0" anchor="b"/>
                </a:tc>
                <a:tc>
                  <a:txBody>
                    <a:bodyPr/>
                    <a:lstStyle/>
                    <a:p>
                      <a:pPr algn="ctr">
                        <a:lnSpc>
                          <a:spcPct val="107000"/>
                        </a:lnSpc>
                        <a:spcAft>
                          <a:spcPts val="800"/>
                        </a:spcAft>
                      </a:pPr>
                      <a:r>
                        <a:rPr lang="en-US" sz="1200" dirty="0">
                          <a:effectLst/>
                        </a:rPr>
                        <a:t> </a:t>
                      </a:r>
                      <a:endParaRPr lang="en-US" sz="1200" dirty="0">
                        <a:effectLst/>
                        <a:latin typeface="Calibri" panose="020F0502020204030204" pitchFamily="34" charset="0"/>
                        <a:ea typeface="Calibri" panose="020F0502020204030204" pitchFamily="34" charset="0"/>
                        <a:cs typeface="Times New Roman" panose="02020603050405020304" pitchFamily="18" charset="0"/>
                      </a:endParaRPr>
                    </a:p>
                  </a:txBody>
                  <a:tcPr marL="6680" marR="6680" marT="6680" marB="0" anchor="b"/>
                </a:tc>
                <a:tc>
                  <a:txBody>
                    <a:bodyPr/>
                    <a:lstStyle/>
                    <a:p>
                      <a:pPr algn="ctr">
                        <a:lnSpc>
                          <a:spcPct val="107000"/>
                        </a:lnSpc>
                        <a:spcAft>
                          <a:spcPts val="800"/>
                        </a:spcAft>
                      </a:pPr>
                      <a:r>
                        <a:rPr lang="de-DE" sz="1200" dirty="0">
                          <a:effectLst/>
                        </a:rPr>
                        <a:t>6</a:t>
                      </a:r>
                      <a:endParaRPr lang="en-US" sz="1200" dirty="0">
                        <a:effectLst/>
                        <a:latin typeface="Calibri" panose="020F0502020204030204" pitchFamily="34" charset="0"/>
                        <a:ea typeface="Calibri" panose="020F0502020204030204" pitchFamily="34" charset="0"/>
                        <a:cs typeface="Times New Roman" panose="02020603050405020304" pitchFamily="18" charset="0"/>
                      </a:endParaRPr>
                    </a:p>
                  </a:txBody>
                  <a:tcPr marL="6680" marR="6680" marT="6680" marB="0" anchor="b"/>
                </a:tc>
                <a:tc>
                  <a:txBody>
                    <a:bodyPr/>
                    <a:lstStyle/>
                    <a:p>
                      <a:pPr algn="ctr">
                        <a:lnSpc>
                          <a:spcPct val="107000"/>
                        </a:lnSpc>
                        <a:spcAft>
                          <a:spcPts val="800"/>
                        </a:spcAft>
                      </a:pPr>
                      <a:r>
                        <a:rPr lang="de-DE" sz="1200">
                          <a:effectLst/>
                        </a:rPr>
                        <a:t>3</a:t>
                      </a:r>
                      <a:endParaRPr lang="en-US" sz="1200">
                        <a:effectLst/>
                        <a:latin typeface="Calibri" panose="020F0502020204030204" pitchFamily="34" charset="0"/>
                        <a:ea typeface="Calibri" panose="020F0502020204030204" pitchFamily="34" charset="0"/>
                        <a:cs typeface="Times New Roman" panose="02020603050405020304" pitchFamily="18" charset="0"/>
                      </a:endParaRPr>
                    </a:p>
                  </a:txBody>
                  <a:tcPr marL="6680" marR="6680" marT="6680" marB="0" anchor="b"/>
                </a:tc>
                <a:tc>
                  <a:txBody>
                    <a:bodyPr/>
                    <a:lstStyle/>
                    <a:p>
                      <a:pPr algn="ctr">
                        <a:lnSpc>
                          <a:spcPct val="107000"/>
                        </a:lnSpc>
                        <a:spcAft>
                          <a:spcPts val="800"/>
                        </a:spcAft>
                      </a:pPr>
                      <a:r>
                        <a:rPr lang="de-DE" sz="1200">
                          <a:effectLst/>
                        </a:rPr>
                        <a:t>2</a:t>
                      </a:r>
                      <a:endParaRPr lang="en-US" sz="1200">
                        <a:effectLst/>
                        <a:latin typeface="Calibri" panose="020F0502020204030204" pitchFamily="34" charset="0"/>
                        <a:ea typeface="Calibri" panose="020F0502020204030204" pitchFamily="34" charset="0"/>
                        <a:cs typeface="Times New Roman" panose="02020603050405020304" pitchFamily="18" charset="0"/>
                      </a:endParaRPr>
                    </a:p>
                  </a:txBody>
                  <a:tcPr marL="6680" marR="6680" marT="6680" marB="0" anchor="b"/>
                </a:tc>
              </a:tr>
              <a:tr h="278356">
                <a:tc>
                  <a:txBody>
                    <a:bodyPr/>
                    <a:lstStyle/>
                    <a:p>
                      <a:pPr>
                        <a:lnSpc>
                          <a:spcPct val="107000"/>
                        </a:lnSpc>
                        <a:spcAft>
                          <a:spcPts val="800"/>
                        </a:spcAft>
                      </a:pPr>
                      <a:r>
                        <a:rPr lang="ru-RU" sz="1200">
                          <a:effectLst/>
                        </a:rPr>
                        <a:t>Замена коленного сустава</a:t>
                      </a:r>
                      <a:endParaRPr lang="en-US" sz="1200">
                        <a:effectLst/>
                        <a:latin typeface="Calibri" panose="020F0502020204030204" pitchFamily="34" charset="0"/>
                        <a:ea typeface="Calibri" panose="020F0502020204030204" pitchFamily="34" charset="0"/>
                        <a:cs typeface="Times New Roman" panose="02020603050405020304" pitchFamily="18" charset="0"/>
                      </a:endParaRPr>
                    </a:p>
                  </a:txBody>
                  <a:tcPr marL="6680" marR="6680" marT="6680" marB="0" anchor="ctr"/>
                </a:tc>
                <a:tc>
                  <a:txBody>
                    <a:bodyPr/>
                    <a:lstStyle/>
                    <a:p>
                      <a:pPr algn="ctr">
                        <a:lnSpc>
                          <a:spcPct val="107000"/>
                        </a:lnSpc>
                        <a:spcAft>
                          <a:spcPts val="800"/>
                        </a:spcAft>
                      </a:pPr>
                      <a:r>
                        <a:rPr lang="de-DE" sz="1200">
                          <a:effectLst/>
                        </a:rPr>
                        <a:t>5</a:t>
                      </a:r>
                      <a:endParaRPr lang="en-US" sz="1200">
                        <a:effectLst/>
                        <a:latin typeface="Calibri" panose="020F0502020204030204" pitchFamily="34" charset="0"/>
                        <a:ea typeface="Calibri" panose="020F0502020204030204" pitchFamily="34" charset="0"/>
                        <a:cs typeface="Times New Roman" panose="02020603050405020304" pitchFamily="18" charset="0"/>
                      </a:endParaRPr>
                    </a:p>
                  </a:txBody>
                  <a:tcPr marL="6680" marR="6680" marT="6680" marB="0" anchor="b"/>
                </a:tc>
                <a:tc>
                  <a:txBody>
                    <a:bodyPr/>
                    <a:lstStyle/>
                    <a:p>
                      <a:pPr algn="ctr">
                        <a:lnSpc>
                          <a:spcPct val="107000"/>
                        </a:lnSpc>
                        <a:spcAft>
                          <a:spcPts val="800"/>
                        </a:spcAft>
                      </a:pPr>
                      <a:r>
                        <a:rPr lang="de-DE" sz="1200">
                          <a:effectLst/>
                        </a:rPr>
                        <a:t>4</a:t>
                      </a:r>
                      <a:endParaRPr lang="en-US" sz="1200">
                        <a:effectLst/>
                        <a:latin typeface="Calibri" panose="020F0502020204030204" pitchFamily="34" charset="0"/>
                        <a:ea typeface="Calibri" panose="020F0502020204030204" pitchFamily="34" charset="0"/>
                        <a:cs typeface="Times New Roman" panose="02020603050405020304" pitchFamily="18" charset="0"/>
                      </a:endParaRPr>
                    </a:p>
                  </a:txBody>
                  <a:tcPr marL="6680" marR="6680" marT="6680" marB="0" anchor="b"/>
                </a:tc>
                <a:tc>
                  <a:txBody>
                    <a:bodyPr/>
                    <a:lstStyle/>
                    <a:p>
                      <a:pPr algn="ctr">
                        <a:lnSpc>
                          <a:spcPct val="107000"/>
                        </a:lnSpc>
                        <a:spcAft>
                          <a:spcPts val="800"/>
                        </a:spcAft>
                      </a:pPr>
                      <a:r>
                        <a:rPr lang="de-DE" sz="1200">
                          <a:effectLst/>
                        </a:rPr>
                        <a:t>2</a:t>
                      </a:r>
                      <a:endParaRPr lang="en-US" sz="1200">
                        <a:effectLst/>
                        <a:latin typeface="Calibri" panose="020F0502020204030204" pitchFamily="34" charset="0"/>
                        <a:ea typeface="Calibri" panose="020F0502020204030204" pitchFamily="34" charset="0"/>
                        <a:cs typeface="Times New Roman" panose="02020603050405020304" pitchFamily="18" charset="0"/>
                      </a:endParaRPr>
                    </a:p>
                  </a:txBody>
                  <a:tcPr marL="6680" marR="6680" marT="6680" marB="0" anchor="b"/>
                </a:tc>
                <a:tc>
                  <a:txBody>
                    <a:bodyPr/>
                    <a:lstStyle/>
                    <a:p>
                      <a:pPr algn="ctr">
                        <a:lnSpc>
                          <a:spcPct val="107000"/>
                        </a:lnSpc>
                        <a:spcAft>
                          <a:spcPts val="800"/>
                        </a:spcAft>
                      </a:pPr>
                      <a:r>
                        <a:rPr lang="de-DE" sz="1200">
                          <a:effectLst/>
                        </a:rPr>
                        <a:t>3</a:t>
                      </a:r>
                      <a:endParaRPr lang="en-US" sz="1200">
                        <a:effectLst/>
                        <a:latin typeface="Calibri" panose="020F0502020204030204" pitchFamily="34" charset="0"/>
                        <a:ea typeface="Calibri" panose="020F0502020204030204" pitchFamily="34" charset="0"/>
                        <a:cs typeface="Times New Roman" panose="02020603050405020304" pitchFamily="18" charset="0"/>
                      </a:endParaRPr>
                    </a:p>
                  </a:txBody>
                  <a:tcPr marL="6680" marR="6680" marT="6680" marB="0" anchor="b"/>
                </a:tc>
                <a:tc>
                  <a:txBody>
                    <a:bodyPr/>
                    <a:lstStyle/>
                    <a:p>
                      <a:pPr algn="ctr">
                        <a:lnSpc>
                          <a:spcPct val="107000"/>
                        </a:lnSpc>
                        <a:spcAft>
                          <a:spcPts val="800"/>
                        </a:spcAft>
                      </a:pPr>
                      <a:r>
                        <a:rPr lang="de-DE" sz="1200">
                          <a:effectLst/>
                        </a:rPr>
                        <a:t>5</a:t>
                      </a:r>
                      <a:endParaRPr lang="en-US" sz="1200">
                        <a:effectLst/>
                        <a:latin typeface="Calibri" panose="020F0502020204030204" pitchFamily="34" charset="0"/>
                        <a:ea typeface="Calibri" panose="020F0502020204030204" pitchFamily="34" charset="0"/>
                        <a:cs typeface="Times New Roman" panose="02020603050405020304" pitchFamily="18" charset="0"/>
                      </a:endParaRPr>
                    </a:p>
                  </a:txBody>
                  <a:tcPr marL="6680" marR="6680" marT="6680" marB="0" anchor="b"/>
                </a:tc>
                <a:tc>
                  <a:txBody>
                    <a:bodyPr/>
                    <a:lstStyle/>
                    <a:p>
                      <a:pPr algn="ctr">
                        <a:lnSpc>
                          <a:spcPct val="107000"/>
                        </a:lnSpc>
                        <a:spcAft>
                          <a:spcPts val="800"/>
                        </a:spcAft>
                      </a:pPr>
                      <a:r>
                        <a:rPr lang="de-DE" sz="1200">
                          <a:effectLst/>
                        </a:rPr>
                        <a:t>6</a:t>
                      </a:r>
                      <a:endParaRPr lang="en-US" sz="1200">
                        <a:effectLst/>
                        <a:latin typeface="Calibri" panose="020F0502020204030204" pitchFamily="34" charset="0"/>
                        <a:ea typeface="Calibri" panose="020F0502020204030204" pitchFamily="34" charset="0"/>
                        <a:cs typeface="Times New Roman" panose="02020603050405020304" pitchFamily="18" charset="0"/>
                      </a:endParaRPr>
                    </a:p>
                  </a:txBody>
                  <a:tcPr marL="6680" marR="6680" marT="6680" marB="0" anchor="b"/>
                </a:tc>
                <a:tc>
                  <a:txBody>
                    <a:bodyPr/>
                    <a:lstStyle/>
                    <a:p>
                      <a:pPr algn="ctr">
                        <a:lnSpc>
                          <a:spcPct val="107000"/>
                        </a:lnSpc>
                        <a:spcAft>
                          <a:spcPts val="800"/>
                        </a:spcAft>
                      </a:pPr>
                      <a:r>
                        <a:rPr lang="de-DE" sz="1200">
                          <a:effectLst/>
                        </a:rPr>
                        <a:t>2</a:t>
                      </a:r>
                      <a:endParaRPr lang="en-US" sz="1200">
                        <a:effectLst/>
                        <a:latin typeface="Calibri" panose="020F0502020204030204" pitchFamily="34" charset="0"/>
                        <a:ea typeface="Calibri" panose="020F0502020204030204" pitchFamily="34" charset="0"/>
                        <a:cs typeface="Times New Roman" panose="02020603050405020304" pitchFamily="18" charset="0"/>
                      </a:endParaRPr>
                    </a:p>
                  </a:txBody>
                  <a:tcPr marL="6680" marR="6680" marT="6680" marB="0" anchor="b"/>
                </a:tc>
                <a:tc>
                  <a:txBody>
                    <a:bodyPr/>
                    <a:lstStyle/>
                    <a:p>
                      <a:pPr algn="ctr">
                        <a:lnSpc>
                          <a:spcPct val="107000"/>
                        </a:lnSpc>
                        <a:spcAft>
                          <a:spcPts val="800"/>
                        </a:spcAft>
                      </a:pPr>
                      <a:r>
                        <a:rPr lang="en-US" sz="1200">
                          <a:effectLst/>
                        </a:rPr>
                        <a:t> </a:t>
                      </a:r>
                      <a:endParaRPr lang="en-US" sz="1200">
                        <a:effectLst/>
                        <a:latin typeface="Calibri" panose="020F0502020204030204" pitchFamily="34" charset="0"/>
                        <a:ea typeface="Calibri" panose="020F0502020204030204" pitchFamily="34" charset="0"/>
                        <a:cs typeface="Times New Roman" panose="02020603050405020304" pitchFamily="18" charset="0"/>
                      </a:endParaRPr>
                    </a:p>
                  </a:txBody>
                  <a:tcPr marL="6680" marR="6680" marT="6680" marB="0" anchor="b"/>
                </a:tc>
                <a:tc>
                  <a:txBody>
                    <a:bodyPr/>
                    <a:lstStyle/>
                    <a:p>
                      <a:pPr algn="ctr">
                        <a:lnSpc>
                          <a:spcPct val="107000"/>
                        </a:lnSpc>
                        <a:spcAft>
                          <a:spcPts val="800"/>
                        </a:spcAft>
                      </a:pPr>
                      <a:r>
                        <a:rPr lang="de-DE" sz="1200" dirty="0">
                          <a:effectLst/>
                        </a:rPr>
                        <a:t>6</a:t>
                      </a:r>
                      <a:endParaRPr lang="en-US" sz="1200" dirty="0">
                        <a:effectLst/>
                        <a:latin typeface="Calibri" panose="020F0502020204030204" pitchFamily="34" charset="0"/>
                        <a:ea typeface="Calibri" panose="020F0502020204030204" pitchFamily="34" charset="0"/>
                        <a:cs typeface="Times New Roman" panose="02020603050405020304" pitchFamily="18" charset="0"/>
                      </a:endParaRPr>
                    </a:p>
                  </a:txBody>
                  <a:tcPr marL="6680" marR="6680" marT="6680" marB="0" anchor="b"/>
                </a:tc>
                <a:tc>
                  <a:txBody>
                    <a:bodyPr/>
                    <a:lstStyle/>
                    <a:p>
                      <a:pPr algn="ctr">
                        <a:lnSpc>
                          <a:spcPct val="107000"/>
                        </a:lnSpc>
                        <a:spcAft>
                          <a:spcPts val="800"/>
                        </a:spcAft>
                      </a:pPr>
                      <a:r>
                        <a:rPr lang="de-DE" sz="1200" dirty="0">
                          <a:effectLst/>
                        </a:rPr>
                        <a:t>3</a:t>
                      </a:r>
                      <a:endParaRPr lang="en-US" sz="1200" dirty="0">
                        <a:effectLst/>
                        <a:latin typeface="Calibri" panose="020F0502020204030204" pitchFamily="34" charset="0"/>
                        <a:ea typeface="Calibri" panose="020F0502020204030204" pitchFamily="34" charset="0"/>
                        <a:cs typeface="Times New Roman" panose="02020603050405020304" pitchFamily="18" charset="0"/>
                      </a:endParaRPr>
                    </a:p>
                  </a:txBody>
                  <a:tcPr marL="6680" marR="6680" marT="6680" marB="0" anchor="b"/>
                </a:tc>
                <a:tc>
                  <a:txBody>
                    <a:bodyPr/>
                    <a:lstStyle/>
                    <a:p>
                      <a:pPr algn="ctr">
                        <a:lnSpc>
                          <a:spcPct val="107000"/>
                        </a:lnSpc>
                        <a:spcAft>
                          <a:spcPts val="800"/>
                        </a:spcAft>
                      </a:pPr>
                      <a:r>
                        <a:rPr lang="de-DE" sz="1200">
                          <a:effectLst/>
                        </a:rPr>
                        <a:t>2</a:t>
                      </a:r>
                      <a:endParaRPr lang="en-US" sz="1200">
                        <a:effectLst/>
                        <a:latin typeface="Calibri" panose="020F0502020204030204" pitchFamily="34" charset="0"/>
                        <a:ea typeface="Calibri" panose="020F0502020204030204" pitchFamily="34" charset="0"/>
                        <a:cs typeface="Times New Roman" panose="02020603050405020304" pitchFamily="18" charset="0"/>
                      </a:endParaRPr>
                    </a:p>
                  </a:txBody>
                  <a:tcPr marL="6680" marR="6680" marT="6680" marB="0" anchor="b"/>
                </a:tc>
              </a:tr>
              <a:tr h="278356">
                <a:tc>
                  <a:txBody>
                    <a:bodyPr/>
                    <a:lstStyle/>
                    <a:p>
                      <a:pPr>
                        <a:lnSpc>
                          <a:spcPct val="107000"/>
                        </a:lnSpc>
                        <a:spcAft>
                          <a:spcPts val="800"/>
                        </a:spcAft>
                      </a:pPr>
                      <a:r>
                        <a:rPr lang="ru-RU" sz="1200">
                          <a:effectLst/>
                        </a:rPr>
                        <a:t>Рождение ребенка</a:t>
                      </a:r>
                      <a:endParaRPr lang="en-US" sz="1200">
                        <a:effectLst/>
                        <a:latin typeface="Calibri" panose="020F0502020204030204" pitchFamily="34" charset="0"/>
                        <a:ea typeface="Calibri" panose="020F0502020204030204" pitchFamily="34" charset="0"/>
                        <a:cs typeface="Times New Roman" panose="02020603050405020304" pitchFamily="18" charset="0"/>
                      </a:endParaRPr>
                    </a:p>
                  </a:txBody>
                  <a:tcPr marL="6680" marR="6680" marT="6680" marB="0" anchor="ctr"/>
                </a:tc>
                <a:tc>
                  <a:txBody>
                    <a:bodyPr/>
                    <a:lstStyle/>
                    <a:p>
                      <a:pPr algn="ctr">
                        <a:lnSpc>
                          <a:spcPct val="107000"/>
                        </a:lnSpc>
                        <a:spcAft>
                          <a:spcPts val="800"/>
                        </a:spcAft>
                      </a:pPr>
                      <a:r>
                        <a:rPr lang="de-DE" sz="1200">
                          <a:effectLst/>
                        </a:rPr>
                        <a:t>3</a:t>
                      </a:r>
                      <a:endParaRPr lang="en-US" sz="1200">
                        <a:effectLst/>
                        <a:latin typeface="Calibri" panose="020F0502020204030204" pitchFamily="34" charset="0"/>
                        <a:ea typeface="Calibri" panose="020F0502020204030204" pitchFamily="34" charset="0"/>
                        <a:cs typeface="Times New Roman" panose="02020603050405020304" pitchFamily="18" charset="0"/>
                      </a:endParaRPr>
                    </a:p>
                  </a:txBody>
                  <a:tcPr marL="6680" marR="6680" marT="6680" marB="0" anchor="b"/>
                </a:tc>
                <a:tc>
                  <a:txBody>
                    <a:bodyPr/>
                    <a:lstStyle/>
                    <a:p>
                      <a:pPr algn="ctr">
                        <a:lnSpc>
                          <a:spcPct val="107000"/>
                        </a:lnSpc>
                        <a:spcAft>
                          <a:spcPts val="800"/>
                        </a:spcAft>
                      </a:pPr>
                      <a:r>
                        <a:rPr lang="de-DE" sz="1200">
                          <a:effectLst/>
                        </a:rPr>
                        <a:t>7</a:t>
                      </a:r>
                      <a:endParaRPr lang="en-US" sz="1200">
                        <a:effectLst/>
                        <a:latin typeface="Calibri" panose="020F0502020204030204" pitchFamily="34" charset="0"/>
                        <a:ea typeface="Calibri" panose="020F0502020204030204" pitchFamily="34" charset="0"/>
                        <a:cs typeface="Times New Roman" panose="02020603050405020304" pitchFamily="18" charset="0"/>
                      </a:endParaRPr>
                    </a:p>
                  </a:txBody>
                  <a:tcPr marL="6680" marR="6680" marT="6680" marB="0" anchor="b"/>
                </a:tc>
                <a:tc>
                  <a:txBody>
                    <a:bodyPr/>
                    <a:lstStyle/>
                    <a:p>
                      <a:pPr algn="ctr">
                        <a:lnSpc>
                          <a:spcPct val="107000"/>
                        </a:lnSpc>
                        <a:spcAft>
                          <a:spcPts val="800"/>
                        </a:spcAft>
                      </a:pPr>
                      <a:r>
                        <a:rPr lang="de-DE" sz="1200">
                          <a:effectLst/>
                        </a:rPr>
                        <a:t>4</a:t>
                      </a:r>
                      <a:endParaRPr lang="en-US" sz="1200">
                        <a:effectLst/>
                        <a:latin typeface="Calibri" panose="020F0502020204030204" pitchFamily="34" charset="0"/>
                        <a:ea typeface="Calibri" panose="020F0502020204030204" pitchFamily="34" charset="0"/>
                        <a:cs typeface="Times New Roman" panose="02020603050405020304" pitchFamily="18" charset="0"/>
                      </a:endParaRPr>
                    </a:p>
                  </a:txBody>
                  <a:tcPr marL="6680" marR="6680" marT="6680" marB="0" anchor="b"/>
                </a:tc>
                <a:tc>
                  <a:txBody>
                    <a:bodyPr/>
                    <a:lstStyle/>
                    <a:p>
                      <a:pPr algn="ctr">
                        <a:lnSpc>
                          <a:spcPct val="107000"/>
                        </a:lnSpc>
                        <a:spcAft>
                          <a:spcPts val="800"/>
                        </a:spcAft>
                      </a:pPr>
                      <a:r>
                        <a:rPr lang="de-DE" sz="1200">
                          <a:effectLst/>
                        </a:rPr>
                        <a:t>4</a:t>
                      </a:r>
                      <a:endParaRPr lang="en-US" sz="1200">
                        <a:effectLst/>
                        <a:latin typeface="Calibri" panose="020F0502020204030204" pitchFamily="34" charset="0"/>
                        <a:ea typeface="Calibri" panose="020F0502020204030204" pitchFamily="34" charset="0"/>
                        <a:cs typeface="Times New Roman" panose="02020603050405020304" pitchFamily="18" charset="0"/>
                      </a:endParaRPr>
                    </a:p>
                  </a:txBody>
                  <a:tcPr marL="6680" marR="6680" marT="6680" marB="0" anchor="b"/>
                </a:tc>
                <a:tc>
                  <a:txBody>
                    <a:bodyPr/>
                    <a:lstStyle/>
                    <a:p>
                      <a:pPr algn="ctr">
                        <a:lnSpc>
                          <a:spcPct val="107000"/>
                        </a:lnSpc>
                        <a:spcAft>
                          <a:spcPts val="800"/>
                        </a:spcAft>
                      </a:pPr>
                      <a:r>
                        <a:rPr lang="de-DE" sz="1200" dirty="0">
                          <a:effectLst/>
                        </a:rPr>
                        <a:t>6</a:t>
                      </a:r>
                      <a:endParaRPr lang="en-US" sz="1200" dirty="0">
                        <a:effectLst/>
                        <a:latin typeface="Calibri" panose="020F0502020204030204" pitchFamily="34" charset="0"/>
                        <a:ea typeface="Calibri" panose="020F0502020204030204" pitchFamily="34" charset="0"/>
                        <a:cs typeface="Times New Roman" panose="02020603050405020304" pitchFamily="18" charset="0"/>
                      </a:endParaRPr>
                    </a:p>
                  </a:txBody>
                  <a:tcPr marL="6680" marR="6680" marT="6680" marB="0" anchor="b"/>
                </a:tc>
                <a:tc>
                  <a:txBody>
                    <a:bodyPr/>
                    <a:lstStyle/>
                    <a:p>
                      <a:pPr algn="ctr">
                        <a:lnSpc>
                          <a:spcPct val="107000"/>
                        </a:lnSpc>
                        <a:spcAft>
                          <a:spcPts val="800"/>
                        </a:spcAft>
                      </a:pPr>
                      <a:r>
                        <a:rPr lang="de-DE" sz="1200" dirty="0">
                          <a:effectLst/>
                        </a:rPr>
                        <a:t>8</a:t>
                      </a:r>
                      <a:endParaRPr lang="en-US" sz="1200" dirty="0">
                        <a:effectLst/>
                        <a:latin typeface="Calibri" panose="020F0502020204030204" pitchFamily="34" charset="0"/>
                        <a:ea typeface="Calibri" panose="020F0502020204030204" pitchFamily="34" charset="0"/>
                        <a:cs typeface="Times New Roman" panose="02020603050405020304" pitchFamily="18" charset="0"/>
                      </a:endParaRPr>
                    </a:p>
                  </a:txBody>
                  <a:tcPr marL="6680" marR="6680" marT="6680" marB="0" anchor="b"/>
                </a:tc>
                <a:tc>
                  <a:txBody>
                    <a:bodyPr/>
                    <a:lstStyle/>
                    <a:p>
                      <a:pPr algn="ctr">
                        <a:lnSpc>
                          <a:spcPct val="107000"/>
                        </a:lnSpc>
                        <a:spcAft>
                          <a:spcPts val="800"/>
                        </a:spcAft>
                      </a:pPr>
                      <a:r>
                        <a:rPr lang="de-DE" sz="1200">
                          <a:effectLst/>
                        </a:rPr>
                        <a:t>5</a:t>
                      </a:r>
                      <a:endParaRPr lang="en-US" sz="1200">
                        <a:effectLst/>
                        <a:latin typeface="Calibri" panose="020F0502020204030204" pitchFamily="34" charset="0"/>
                        <a:ea typeface="Calibri" panose="020F0502020204030204" pitchFamily="34" charset="0"/>
                        <a:cs typeface="Times New Roman" panose="02020603050405020304" pitchFamily="18" charset="0"/>
                      </a:endParaRPr>
                    </a:p>
                  </a:txBody>
                  <a:tcPr marL="6680" marR="6680" marT="6680" marB="0" anchor="b"/>
                </a:tc>
                <a:tc>
                  <a:txBody>
                    <a:bodyPr/>
                    <a:lstStyle/>
                    <a:p>
                      <a:pPr algn="ctr">
                        <a:lnSpc>
                          <a:spcPct val="107000"/>
                        </a:lnSpc>
                        <a:spcAft>
                          <a:spcPts val="800"/>
                        </a:spcAft>
                      </a:pPr>
                      <a:r>
                        <a:rPr lang="en-US" sz="1200">
                          <a:effectLst/>
                        </a:rPr>
                        <a:t> </a:t>
                      </a:r>
                      <a:endParaRPr lang="en-US" sz="1200">
                        <a:effectLst/>
                        <a:latin typeface="Calibri" panose="020F0502020204030204" pitchFamily="34" charset="0"/>
                        <a:ea typeface="Calibri" panose="020F0502020204030204" pitchFamily="34" charset="0"/>
                        <a:cs typeface="Times New Roman" panose="02020603050405020304" pitchFamily="18" charset="0"/>
                      </a:endParaRPr>
                    </a:p>
                  </a:txBody>
                  <a:tcPr marL="6680" marR="6680" marT="6680" marB="0" anchor="b"/>
                </a:tc>
                <a:tc>
                  <a:txBody>
                    <a:bodyPr/>
                    <a:lstStyle/>
                    <a:p>
                      <a:pPr algn="ctr">
                        <a:lnSpc>
                          <a:spcPct val="107000"/>
                        </a:lnSpc>
                        <a:spcAft>
                          <a:spcPts val="800"/>
                        </a:spcAft>
                      </a:pPr>
                      <a:r>
                        <a:rPr lang="de-DE" sz="1200" dirty="0">
                          <a:effectLst/>
                        </a:rPr>
                        <a:t>3</a:t>
                      </a:r>
                      <a:endParaRPr lang="en-US" sz="1200" dirty="0">
                        <a:effectLst/>
                        <a:latin typeface="Calibri" panose="020F0502020204030204" pitchFamily="34" charset="0"/>
                        <a:ea typeface="Calibri" panose="020F0502020204030204" pitchFamily="34" charset="0"/>
                        <a:cs typeface="Times New Roman" panose="02020603050405020304" pitchFamily="18" charset="0"/>
                      </a:endParaRPr>
                    </a:p>
                  </a:txBody>
                  <a:tcPr marL="6680" marR="6680" marT="6680" marB="0" anchor="b"/>
                </a:tc>
                <a:tc>
                  <a:txBody>
                    <a:bodyPr/>
                    <a:lstStyle/>
                    <a:p>
                      <a:pPr algn="ctr">
                        <a:lnSpc>
                          <a:spcPct val="107000"/>
                        </a:lnSpc>
                        <a:spcAft>
                          <a:spcPts val="800"/>
                        </a:spcAft>
                      </a:pPr>
                      <a:r>
                        <a:rPr lang="de-DE" sz="1200" dirty="0">
                          <a:effectLst/>
                        </a:rPr>
                        <a:t>5</a:t>
                      </a:r>
                      <a:endParaRPr lang="en-US" sz="1200" dirty="0">
                        <a:effectLst/>
                        <a:latin typeface="Calibri" panose="020F0502020204030204" pitchFamily="34" charset="0"/>
                        <a:ea typeface="Calibri" panose="020F0502020204030204" pitchFamily="34" charset="0"/>
                        <a:cs typeface="Times New Roman" panose="02020603050405020304" pitchFamily="18" charset="0"/>
                      </a:endParaRPr>
                    </a:p>
                  </a:txBody>
                  <a:tcPr marL="6680" marR="6680" marT="6680" marB="0" anchor="b"/>
                </a:tc>
                <a:tc>
                  <a:txBody>
                    <a:bodyPr/>
                    <a:lstStyle/>
                    <a:p>
                      <a:pPr algn="ctr">
                        <a:lnSpc>
                          <a:spcPct val="107000"/>
                        </a:lnSpc>
                        <a:spcAft>
                          <a:spcPts val="800"/>
                        </a:spcAft>
                      </a:pPr>
                      <a:r>
                        <a:rPr lang="de-DE" sz="1200" dirty="0">
                          <a:effectLst/>
                        </a:rPr>
                        <a:t>4</a:t>
                      </a:r>
                      <a:endParaRPr lang="en-US" sz="1200" dirty="0">
                        <a:effectLst/>
                        <a:latin typeface="Calibri" panose="020F0502020204030204" pitchFamily="34" charset="0"/>
                        <a:ea typeface="Calibri" panose="020F0502020204030204" pitchFamily="34" charset="0"/>
                        <a:cs typeface="Times New Roman" panose="02020603050405020304" pitchFamily="18" charset="0"/>
                      </a:endParaRPr>
                    </a:p>
                  </a:txBody>
                  <a:tcPr marL="6680" marR="6680" marT="6680" marB="0" anchor="b"/>
                </a:tc>
              </a:tr>
            </a:tbl>
          </a:graphicData>
        </a:graphic>
      </p:graphicFrame>
    </p:spTree>
    <p:extLst>
      <p:ext uri="{BB962C8B-B14F-4D97-AF65-F5344CB8AC3E}">
        <p14:creationId xmlns:p14="http://schemas.microsoft.com/office/powerpoint/2010/main" val="374051950"/>
      </p:ext>
    </p:extLst>
  </p:cSld>
  <p:clrMapOvr>
    <a:masterClrMapping/>
  </p:clrMapOvr>
  <p:transition advClick="0"/>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641598"/>
            <a:ext cx="9144000" cy="855663"/>
          </a:xfrm>
        </p:spPr>
        <p:txBody>
          <a:bodyPr/>
          <a:lstStyle/>
          <a:p>
            <a:r>
              <a:rPr lang="ru-RU" dirty="0" smtClean="0"/>
              <a:t>Иллюстрация результатов группировки в Кировской области</a:t>
            </a:r>
            <a:endParaRPr lang="en-US" dirty="0"/>
          </a:p>
        </p:txBody>
      </p:sp>
      <p:pic>
        <p:nvPicPr>
          <p:cNvPr id="4" name="Picture 3"/>
          <p:cNvPicPr>
            <a:picLocks noChangeAspect="1"/>
          </p:cNvPicPr>
          <p:nvPr/>
        </p:nvPicPr>
        <p:blipFill rotWithShape="1">
          <a:blip r:embed="rId2">
            <a:extLst>
              <a:ext uri="{28A0092B-C50C-407E-A947-70E740481C1C}">
                <a14:useLocalDpi xmlns:a14="http://schemas.microsoft.com/office/drawing/2010/main" val="0"/>
              </a:ext>
            </a:extLst>
          </a:blip>
          <a:srcRect l="4146" t="-1400" r="29913" b="32801"/>
          <a:stretch/>
        </p:blipFill>
        <p:spPr>
          <a:xfrm>
            <a:off x="35342" y="1645320"/>
            <a:ext cx="9108658" cy="5205567"/>
          </a:xfrm>
          <a:prstGeom prst="rect">
            <a:avLst/>
          </a:prstGeom>
        </p:spPr>
      </p:pic>
      <p:sp>
        <p:nvSpPr>
          <p:cNvPr id="6" name="Line Callout 1 5"/>
          <p:cNvSpPr/>
          <p:nvPr/>
        </p:nvSpPr>
        <p:spPr bwMode="auto">
          <a:xfrm rot="10800000">
            <a:off x="2411760" y="5805264"/>
            <a:ext cx="1872208" cy="288032"/>
          </a:xfrm>
          <a:prstGeom prst="borderCallout1">
            <a:avLst>
              <a:gd name="adj1" fmla="val 18750"/>
              <a:gd name="adj2" fmla="val -8333"/>
              <a:gd name="adj3" fmla="val 19505"/>
              <a:gd name="adj4" fmla="val 172323"/>
            </a:avLst>
          </a:prstGeom>
          <a:noFill/>
          <a:ln w="9525" cap="flat" cmpd="sng" algn="ctr">
            <a:solidFill>
              <a:srgbClr val="FF9933"/>
            </a:solidFill>
            <a:prstDash val="solid"/>
            <a:round/>
            <a:headEnd type="none" w="med" len="med"/>
            <a:tailEnd type="none" w="med" len="med"/>
          </a:ln>
          <a:effectLst/>
        </p:spPr>
        <p:txBody>
          <a:bodyPr rot="10800000" vert="horz" wrap="none" lIns="91440" tIns="45720" rIns="91440" bIns="45720" numCol="1" rtlCol="0" anchor="ctr" anchorCtr="0" compatLnSpc="1">
            <a:prstTxWarp prst="textNoShape">
              <a:avLst/>
            </a:prstTxWarp>
          </a:bodyPr>
          <a:lstStyle/>
          <a:p>
            <a:pPr marL="0" marR="0" indent="0" algn="ctr" defTabSz="914400" rtl="0" eaLnBrk="1" fontAlgn="base" latinLnBrk="0" hangingPunct="1">
              <a:lnSpc>
                <a:spcPct val="100000"/>
              </a:lnSpc>
              <a:spcBef>
                <a:spcPct val="0"/>
              </a:spcBef>
              <a:spcAft>
                <a:spcPct val="0"/>
              </a:spcAft>
              <a:buClrTx/>
              <a:buSzTx/>
              <a:buFontTx/>
              <a:buNone/>
              <a:tabLst/>
            </a:pPr>
            <a:r>
              <a:rPr lang="en-US" sz="1200" dirty="0" smtClean="0">
                <a:latin typeface="Arial" charset="0"/>
                <a:cs typeface="Arial" charset="0"/>
              </a:rPr>
              <a:t>O60 </a:t>
            </a:r>
            <a:r>
              <a:rPr lang="ru-RU" sz="1200" dirty="0" smtClean="0">
                <a:latin typeface="Arial" charset="0"/>
                <a:cs typeface="Arial" charset="0"/>
              </a:rPr>
              <a:t>Преждевременные роды (До КЗГ 28000 </a:t>
            </a:r>
            <a:r>
              <a:rPr lang="ru-RU" sz="1200" dirty="0" err="1" smtClean="0">
                <a:latin typeface="Arial" charset="0"/>
                <a:cs typeface="Arial" charset="0"/>
              </a:rPr>
              <a:t>руб</a:t>
            </a:r>
            <a:r>
              <a:rPr lang="ru-RU" sz="1200" dirty="0" smtClean="0">
                <a:latin typeface="Arial" charset="0"/>
                <a:cs typeface="Arial" charset="0"/>
              </a:rPr>
              <a:t>)</a:t>
            </a:r>
            <a:endParaRPr kumimoji="0" lang="en-US" sz="1200" b="0" i="0" u="none" strike="noStrike" cap="none" normalizeH="0" baseline="0" dirty="0" smtClean="0">
              <a:ln>
                <a:noFill/>
              </a:ln>
              <a:solidFill>
                <a:schemeClr val="tx1"/>
              </a:solidFill>
              <a:effectLst/>
              <a:latin typeface="Arial" charset="0"/>
              <a:cs typeface="Arial" charset="0"/>
            </a:endParaRPr>
          </a:p>
        </p:txBody>
      </p:sp>
      <p:cxnSp>
        <p:nvCxnSpPr>
          <p:cNvPr id="8" name="Straight Connector 7"/>
          <p:cNvCxnSpPr/>
          <p:nvPr/>
        </p:nvCxnSpPr>
        <p:spPr bwMode="auto">
          <a:xfrm>
            <a:off x="3995936" y="2204864"/>
            <a:ext cx="0" cy="3888433"/>
          </a:xfrm>
          <a:prstGeom prst="line">
            <a:avLst/>
          </a:prstGeom>
          <a:solidFill>
            <a:srgbClr val="FF9933"/>
          </a:solidFill>
          <a:ln w="9525" cap="flat" cmpd="sng" algn="ctr">
            <a:solidFill>
              <a:srgbClr val="FF9933"/>
            </a:solidFill>
            <a:prstDash val="solid"/>
            <a:round/>
            <a:headEnd type="none" w="med" len="med"/>
            <a:tailEnd type="none" w="med" len="med"/>
          </a:ln>
          <a:effectLst/>
        </p:spPr>
      </p:cxnSp>
    </p:spTree>
    <p:extLst>
      <p:ext uri="{BB962C8B-B14F-4D97-AF65-F5344CB8AC3E}">
        <p14:creationId xmlns:p14="http://schemas.microsoft.com/office/powerpoint/2010/main" val="492210111"/>
      </p:ext>
    </p:extLst>
  </p:cSld>
  <p:clrMapOvr>
    <a:masterClrMapping/>
  </p:clrMapOvr>
  <p:transition advClick="0"/>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332656"/>
            <a:ext cx="9144000" cy="855663"/>
          </a:xfrm>
        </p:spPr>
        <p:txBody>
          <a:bodyPr/>
          <a:lstStyle/>
          <a:p>
            <a:r>
              <a:rPr lang="ru-RU" dirty="0" smtClean="0"/>
              <a:t>Структура кодов родовспоможения в регионе, финансируемом по профилю </a:t>
            </a:r>
            <a:endParaRPr lang="en-US" dirty="0"/>
          </a:p>
        </p:txBody>
      </p:sp>
      <p:pic>
        <p:nvPicPr>
          <p:cNvPr id="4" name="Picture 3"/>
          <p:cNvPicPr>
            <a:picLocks noChangeAspect="1"/>
          </p:cNvPicPr>
          <p:nvPr/>
        </p:nvPicPr>
        <p:blipFill rotWithShape="1">
          <a:blip r:embed="rId2">
            <a:extLst>
              <a:ext uri="{28A0092B-C50C-407E-A947-70E740481C1C}">
                <a14:useLocalDpi xmlns:a14="http://schemas.microsoft.com/office/drawing/2010/main" val="0"/>
              </a:ext>
            </a:extLst>
          </a:blip>
          <a:srcRect t="3191"/>
          <a:stretch/>
        </p:blipFill>
        <p:spPr>
          <a:xfrm>
            <a:off x="0" y="1340768"/>
            <a:ext cx="9144000" cy="5618542"/>
          </a:xfrm>
          <a:prstGeom prst="rect">
            <a:avLst/>
          </a:prstGeom>
        </p:spPr>
      </p:pic>
    </p:spTree>
    <p:extLst>
      <p:ext uri="{BB962C8B-B14F-4D97-AF65-F5344CB8AC3E}">
        <p14:creationId xmlns:p14="http://schemas.microsoft.com/office/powerpoint/2010/main" val="127716856"/>
      </p:ext>
    </p:extLst>
  </p:cSld>
  <p:clrMapOvr>
    <a:masterClrMapping/>
  </p:clrMapOvr>
  <p:transition advClick="0"/>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188640"/>
            <a:ext cx="9144000" cy="1181100"/>
          </a:xfrm>
        </p:spPr>
        <p:txBody>
          <a:bodyPr>
            <a:noAutofit/>
          </a:bodyPr>
          <a:lstStyle/>
          <a:p>
            <a:r>
              <a:rPr lang="ru-RU" sz="3200" dirty="0" smtClean="0"/>
              <a:t>Распределение  полномочий по установлению параметров системы КСГ</a:t>
            </a:r>
            <a:r>
              <a:rPr lang="en-CA" sz="3200" dirty="0" smtClean="0"/>
              <a:t/>
            </a:r>
            <a:br>
              <a:rPr lang="en-CA" sz="3200" dirty="0" smtClean="0"/>
            </a:br>
            <a:endParaRPr lang="en-CA" sz="3200" dirty="0"/>
          </a:p>
        </p:txBody>
      </p:sp>
      <p:graphicFrame>
        <p:nvGraphicFramePr>
          <p:cNvPr id="5" name="Table 4"/>
          <p:cNvGraphicFramePr>
            <a:graphicFrameLocks noGrp="1"/>
          </p:cNvGraphicFramePr>
          <p:nvPr>
            <p:extLst>
              <p:ext uri="{D42A27DB-BD31-4B8C-83A1-F6EECF244321}">
                <p14:modId xmlns:p14="http://schemas.microsoft.com/office/powerpoint/2010/main" val="255154780"/>
              </p:ext>
            </p:extLst>
          </p:nvPr>
        </p:nvGraphicFramePr>
        <p:xfrm>
          <a:off x="179512" y="1484784"/>
          <a:ext cx="8784976" cy="5210860"/>
        </p:xfrm>
        <a:graphic>
          <a:graphicData uri="http://schemas.openxmlformats.org/drawingml/2006/table">
            <a:tbl>
              <a:tblPr/>
              <a:tblGrid>
                <a:gridCol w="2731845"/>
                <a:gridCol w="1710768"/>
                <a:gridCol w="1973464"/>
                <a:gridCol w="2368899"/>
              </a:tblGrid>
              <a:tr h="702679">
                <a:tc>
                  <a:txBody>
                    <a:bodyPr/>
                    <a:lstStyle/>
                    <a:p>
                      <a:pPr algn="ctr">
                        <a:lnSpc>
                          <a:spcPct val="115000"/>
                        </a:lnSpc>
                        <a:spcAft>
                          <a:spcPts val="0"/>
                        </a:spcAft>
                      </a:pPr>
                      <a:r>
                        <a:rPr lang="ru-RU" sz="1600" b="1" dirty="0">
                          <a:latin typeface="Times New Roman"/>
                          <a:ea typeface="Calibri"/>
                          <a:cs typeface="Times New Roman"/>
                        </a:rPr>
                        <a:t>Характеристика модели</a:t>
                      </a:r>
                      <a:endParaRPr lang="en-CA" sz="1400" dirty="0">
                        <a:latin typeface="Calibri"/>
                        <a:ea typeface="Calibri"/>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15000"/>
                        </a:lnSpc>
                        <a:spcAft>
                          <a:spcPts val="0"/>
                        </a:spcAft>
                      </a:pPr>
                      <a:r>
                        <a:rPr lang="ru-RU" sz="1600" b="1" dirty="0">
                          <a:latin typeface="Times New Roman"/>
                          <a:ea typeface="Calibri"/>
                          <a:cs typeface="Times New Roman"/>
                        </a:rPr>
                        <a:t>Федеральный Уровень</a:t>
                      </a:r>
                      <a:endParaRPr lang="en-CA" sz="1400" dirty="0">
                        <a:latin typeface="Calibri"/>
                        <a:ea typeface="Calibri"/>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15000"/>
                        </a:lnSpc>
                        <a:spcAft>
                          <a:spcPts val="0"/>
                        </a:spcAft>
                      </a:pPr>
                      <a:r>
                        <a:rPr lang="ru-RU" sz="1600" b="1">
                          <a:latin typeface="Times New Roman"/>
                          <a:ea typeface="Calibri"/>
                          <a:cs typeface="Times New Roman"/>
                        </a:rPr>
                        <a:t>Региональный Уровень</a:t>
                      </a:r>
                      <a:endParaRPr lang="en-CA" sz="1400">
                        <a:latin typeface="Calibri"/>
                        <a:ea typeface="Calibri"/>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15000"/>
                        </a:lnSpc>
                        <a:spcAft>
                          <a:spcPts val="0"/>
                        </a:spcAft>
                      </a:pPr>
                      <a:r>
                        <a:rPr lang="ru-RU" sz="1600" b="1">
                          <a:latin typeface="Times New Roman"/>
                          <a:ea typeface="Calibri"/>
                          <a:cs typeface="Times New Roman"/>
                        </a:rPr>
                        <a:t>Примечания</a:t>
                      </a:r>
                      <a:endParaRPr lang="en-CA" sz="1400">
                        <a:latin typeface="Calibri"/>
                        <a:ea typeface="Calibri"/>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192418">
                <a:tc>
                  <a:txBody>
                    <a:bodyPr/>
                    <a:lstStyle/>
                    <a:p>
                      <a:pPr>
                        <a:lnSpc>
                          <a:spcPct val="115000"/>
                        </a:lnSpc>
                        <a:spcAft>
                          <a:spcPts val="0"/>
                        </a:spcAft>
                      </a:pPr>
                      <a:r>
                        <a:rPr lang="ru-RU" sz="1600" b="1" kern="1200" dirty="0" smtClean="0">
                          <a:solidFill>
                            <a:schemeClr val="tx1"/>
                          </a:solidFill>
                          <a:latin typeface="Times New Roman"/>
                          <a:ea typeface="Calibri"/>
                          <a:cs typeface="Times New Roman"/>
                        </a:rPr>
                        <a:t>Методология финансирования (типовые договора, документооборот и тд)</a:t>
                      </a:r>
                      <a:endParaRPr lang="en-CA" sz="1600" b="1" kern="1200" dirty="0">
                        <a:solidFill>
                          <a:schemeClr val="tx1"/>
                        </a:solidFill>
                        <a:latin typeface="Times New Roman"/>
                        <a:ea typeface="Calibri"/>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algn="ctr" defTabSz="914400" rtl="0" eaLnBrk="1" latinLnBrk="0" hangingPunct="1">
                        <a:lnSpc>
                          <a:spcPct val="115000"/>
                        </a:lnSpc>
                        <a:spcAft>
                          <a:spcPts val="0"/>
                        </a:spcAft>
                      </a:pPr>
                      <a:r>
                        <a:rPr lang="ru-RU" sz="1600" kern="1200" dirty="0" smtClean="0">
                          <a:solidFill>
                            <a:schemeClr val="tx1"/>
                          </a:solidFill>
                          <a:latin typeface="Times New Roman"/>
                          <a:ea typeface="Calibri"/>
                          <a:cs typeface="Times New Roman"/>
                        </a:rPr>
                        <a:t>Х</a:t>
                      </a:r>
                      <a:endParaRPr lang="en-CA" sz="1600" kern="1200" dirty="0">
                        <a:solidFill>
                          <a:schemeClr val="tx1"/>
                        </a:solidFill>
                        <a:latin typeface="Times New Roman"/>
                        <a:ea typeface="Calibri"/>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15000"/>
                        </a:lnSpc>
                        <a:spcAft>
                          <a:spcPts val="0"/>
                        </a:spcAft>
                      </a:pPr>
                      <a:endParaRPr lang="ru-RU" sz="1600" dirty="0">
                        <a:latin typeface="Times New Roman"/>
                        <a:ea typeface="Calibri"/>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lnSpc>
                          <a:spcPct val="115000"/>
                        </a:lnSpc>
                        <a:spcAft>
                          <a:spcPts val="0"/>
                        </a:spcAft>
                      </a:pPr>
                      <a:endParaRPr lang="ru-RU" sz="1600" dirty="0">
                        <a:latin typeface="Times New Roman"/>
                        <a:ea typeface="Calibri"/>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192418">
                <a:tc>
                  <a:txBody>
                    <a:bodyPr/>
                    <a:lstStyle/>
                    <a:p>
                      <a:pPr>
                        <a:lnSpc>
                          <a:spcPct val="115000"/>
                        </a:lnSpc>
                        <a:spcAft>
                          <a:spcPts val="0"/>
                        </a:spcAft>
                      </a:pPr>
                      <a:r>
                        <a:rPr lang="ru-RU" sz="1600" b="1" dirty="0">
                          <a:latin typeface="Times New Roman"/>
                          <a:ea typeface="Calibri"/>
                          <a:cs typeface="Times New Roman"/>
                        </a:rPr>
                        <a:t>Структура </a:t>
                      </a:r>
                      <a:r>
                        <a:rPr lang="ru-RU" sz="1600" b="1" dirty="0" smtClean="0">
                          <a:latin typeface="Times New Roman"/>
                          <a:ea typeface="Calibri"/>
                          <a:cs typeface="Times New Roman"/>
                        </a:rPr>
                        <a:t> КСГ</a:t>
                      </a:r>
                      <a:r>
                        <a:rPr lang="ru-RU" sz="1400" b="1" dirty="0" smtClean="0">
                          <a:latin typeface="Times New Roman"/>
                          <a:ea typeface="Calibri"/>
                          <a:cs typeface="Times New Roman"/>
                        </a:rPr>
                        <a:t>(группы) </a:t>
                      </a:r>
                      <a:endParaRPr lang="en-CA" sz="1400" dirty="0">
                        <a:latin typeface="Calibri"/>
                        <a:ea typeface="Calibri"/>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15000"/>
                        </a:lnSpc>
                        <a:spcAft>
                          <a:spcPts val="0"/>
                        </a:spcAft>
                      </a:pPr>
                      <a:r>
                        <a:rPr lang="ru-RU" sz="1600" dirty="0">
                          <a:latin typeface="Times New Roman"/>
                          <a:ea typeface="Calibri"/>
                          <a:cs typeface="Times New Roman"/>
                        </a:rPr>
                        <a:t>Х</a:t>
                      </a:r>
                      <a:endParaRPr lang="en-CA" sz="1400" dirty="0">
                        <a:latin typeface="Calibri"/>
                        <a:ea typeface="Calibri"/>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15000"/>
                        </a:lnSpc>
                        <a:spcAft>
                          <a:spcPts val="0"/>
                        </a:spcAft>
                      </a:pPr>
                      <a:endParaRPr lang="ru-RU" sz="1600" dirty="0">
                        <a:latin typeface="Times New Roman"/>
                        <a:ea typeface="Calibri"/>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lnSpc>
                          <a:spcPct val="115000"/>
                        </a:lnSpc>
                        <a:spcAft>
                          <a:spcPts val="0"/>
                        </a:spcAft>
                      </a:pPr>
                      <a:r>
                        <a:rPr lang="ru-RU" sz="1600" dirty="0" smtClean="0">
                          <a:latin typeface="Times New Roman"/>
                          <a:ea typeface="Calibri"/>
                          <a:cs typeface="Times New Roman"/>
                        </a:rPr>
                        <a:t>Регионы могут добавлять группы, например по онкологии, в не</a:t>
                      </a:r>
                      <a:r>
                        <a:rPr lang="ru-RU" sz="1600" baseline="0" dirty="0" smtClean="0">
                          <a:latin typeface="Times New Roman"/>
                          <a:ea typeface="Calibri"/>
                          <a:cs typeface="Times New Roman"/>
                        </a:rPr>
                        <a:t> нарушая базовую структуру  </a:t>
                      </a:r>
                      <a:endParaRPr lang="ru-RU" sz="1600" dirty="0">
                        <a:latin typeface="Times New Roman"/>
                        <a:ea typeface="Calibri"/>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561158">
                <a:tc>
                  <a:txBody>
                    <a:bodyPr/>
                    <a:lstStyle/>
                    <a:p>
                      <a:pPr>
                        <a:lnSpc>
                          <a:spcPct val="115000"/>
                        </a:lnSpc>
                        <a:spcAft>
                          <a:spcPts val="0"/>
                        </a:spcAft>
                      </a:pPr>
                      <a:r>
                        <a:rPr lang="ru-RU" sz="1600" b="1" dirty="0">
                          <a:latin typeface="Times New Roman"/>
                          <a:ea typeface="Calibri"/>
                          <a:cs typeface="Times New Roman"/>
                        </a:rPr>
                        <a:t>Базовая ставка (тариф)</a:t>
                      </a:r>
                      <a:endParaRPr lang="en-CA" sz="1400" dirty="0">
                        <a:latin typeface="Calibri"/>
                        <a:ea typeface="Calibri"/>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15000"/>
                        </a:lnSpc>
                        <a:spcAft>
                          <a:spcPts val="0"/>
                        </a:spcAft>
                      </a:pPr>
                      <a:endParaRPr lang="ru-RU" sz="1600" dirty="0">
                        <a:latin typeface="Times New Roman"/>
                        <a:ea typeface="Calibri"/>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15000"/>
                        </a:lnSpc>
                        <a:spcAft>
                          <a:spcPts val="0"/>
                        </a:spcAft>
                      </a:pPr>
                      <a:r>
                        <a:rPr lang="ru-RU" sz="1600" dirty="0">
                          <a:latin typeface="Times New Roman"/>
                          <a:ea typeface="Calibri"/>
                          <a:cs typeface="Times New Roman"/>
                        </a:rPr>
                        <a:t>Х</a:t>
                      </a:r>
                      <a:endParaRPr lang="en-CA" sz="1400" dirty="0">
                        <a:latin typeface="Calibri"/>
                        <a:ea typeface="Calibri"/>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lnSpc>
                          <a:spcPct val="115000"/>
                        </a:lnSpc>
                        <a:spcAft>
                          <a:spcPts val="0"/>
                        </a:spcAft>
                      </a:pPr>
                      <a:r>
                        <a:rPr lang="ru-RU" sz="1600">
                          <a:latin typeface="Times New Roman"/>
                          <a:ea typeface="Calibri"/>
                          <a:cs typeface="Times New Roman"/>
                        </a:rPr>
                        <a:t>Единая методология утверждается на федеральном уровне</a:t>
                      </a:r>
                      <a:endParaRPr lang="en-CA" sz="1400">
                        <a:latin typeface="Calibri"/>
                        <a:ea typeface="Calibri"/>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582357">
                <a:tc>
                  <a:txBody>
                    <a:bodyPr/>
                    <a:lstStyle/>
                    <a:p>
                      <a:pPr>
                        <a:lnSpc>
                          <a:spcPct val="115000"/>
                        </a:lnSpc>
                        <a:spcAft>
                          <a:spcPts val="0"/>
                        </a:spcAft>
                      </a:pPr>
                      <a:r>
                        <a:rPr lang="ru-RU" sz="1600" b="1">
                          <a:latin typeface="Times New Roman"/>
                          <a:ea typeface="Calibri"/>
                          <a:cs typeface="Times New Roman"/>
                        </a:rPr>
                        <a:t>Весовые коэффициенты</a:t>
                      </a:r>
                      <a:endParaRPr lang="en-CA" sz="1400">
                        <a:latin typeface="Calibri"/>
                        <a:ea typeface="Calibri"/>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15000"/>
                        </a:lnSpc>
                        <a:spcAft>
                          <a:spcPts val="0"/>
                        </a:spcAft>
                      </a:pPr>
                      <a:r>
                        <a:rPr lang="en-US" sz="1600" dirty="0" smtClean="0">
                          <a:latin typeface="Times New Roman"/>
                          <a:ea typeface="Calibri"/>
                          <a:cs typeface="Times New Roman"/>
                        </a:rPr>
                        <a:t>X</a:t>
                      </a:r>
                      <a:endParaRPr lang="en-CA" sz="1400" dirty="0">
                        <a:latin typeface="Calibri"/>
                        <a:ea typeface="Calibri"/>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15000"/>
                        </a:lnSpc>
                        <a:spcAft>
                          <a:spcPts val="0"/>
                        </a:spcAft>
                      </a:pPr>
                      <a:r>
                        <a:rPr lang="en-US" sz="1600" dirty="0" smtClean="0">
                          <a:latin typeface="Times New Roman"/>
                          <a:ea typeface="Calibri"/>
                          <a:cs typeface="Times New Roman"/>
                        </a:rPr>
                        <a:t>X</a:t>
                      </a:r>
                      <a:endParaRPr lang="en-CA" sz="1400" dirty="0">
                        <a:latin typeface="Calibri"/>
                        <a:ea typeface="Calibri"/>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lnSpc>
                          <a:spcPct val="115000"/>
                        </a:lnSpc>
                        <a:spcAft>
                          <a:spcPts val="0"/>
                        </a:spcAft>
                      </a:pPr>
                      <a:r>
                        <a:rPr lang="ru-RU" sz="1400" dirty="0" smtClean="0">
                          <a:latin typeface="Calibri"/>
                          <a:ea typeface="Calibri"/>
                          <a:cs typeface="Times New Roman"/>
                        </a:rPr>
                        <a:t>Региональный</a:t>
                      </a:r>
                      <a:r>
                        <a:rPr lang="ru-RU" sz="1400" baseline="0" dirty="0" smtClean="0">
                          <a:latin typeface="Calibri"/>
                          <a:ea typeface="Calibri"/>
                          <a:cs typeface="Times New Roman"/>
                        </a:rPr>
                        <a:t> уровень через управляющий коэффициент</a:t>
                      </a:r>
                      <a:endParaRPr lang="en-CA" sz="1400" dirty="0">
                        <a:latin typeface="Calibri"/>
                        <a:ea typeface="Calibri"/>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586664">
                <a:tc>
                  <a:txBody>
                    <a:bodyPr/>
                    <a:lstStyle/>
                    <a:p>
                      <a:pPr>
                        <a:lnSpc>
                          <a:spcPct val="115000"/>
                        </a:lnSpc>
                        <a:spcAft>
                          <a:spcPts val="0"/>
                        </a:spcAft>
                      </a:pPr>
                      <a:r>
                        <a:rPr lang="ru-RU" sz="1600" b="1">
                          <a:latin typeface="Times New Roman"/>
                          <a:ea typeface="Calibri"/>
                          <a:cs typeface="Times New Roman"/>
                        </a:rPr>
                        <a:t>Коэффициенты уровня стационара</a:t>
                      </a:r>
                      <a:endParaRPr lang="en-CA" sz="1400">
                        <a:latin typeface="Calibri"/>
                        <a:ea typeface="Calibri"/>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15000"/>
                        </a:lnSpc>
                        <a:spcAft>
                          <a:spcPts val="0"/>
                        </a:spcAft>
                      </a:pPr>
                      <a:endParaRPr lang="ru-RU" sz="1600" dirty="0">
                        <a:latin typeface="Times New Roman"/>
                        <a:ea typeface="Calibri"/>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15000"/>
                        </a:lnSpc>
                        <a:spcAft>
                          <a:spcPts val="0"/>
                        </a:spcAft>
                      </a:pPr>
                      <a:r>
                        <a:rPr lang="ru-RU" sz="1600">
                          <a:latin typeface="Times New Roman"/>
                          <a:ea typeface="Calibri"/>
                          <a:cs typeface="Times New Roman"/>
                        </a:rPr>
                        <a:t>Х</a:t>
                      </a:r>
                      <a:endParaRPr lang="en-CA" sz="1400">
                        <a:latin typeface="Calibri"/>
                        <a:ea typeface="Calibri"/>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lnSpc>
                          <a:spcPct val="115000"/>
                        </a:lnSpc>
                        <a:spcAft>
                          <a:spcPts val="0"/>
                        </a:spcAft>
                      </a:pPr>
                      <a:r>
                        <a:rPr lang="ru-RU" sz="1600" dirty="0">
                          <a:latin typeface="Times New Roman"/>
                          <a:ea typeface="Calibri"/>
                          <a:cs typeface="Times New Roman"/>
                        </a:rPr>
                        <a:t>Единая методология утверждается на федеральном уровне</a:t>
                      </a:r>
                      <a:endParaRPr lang="en-CA" sz="1400" dirty="0">
                        <a:latin typeface="Calibri"/>
                        <a:ea typeface="Calibri"/>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bl>
          </a:graphicData>
        </a:graphic>
      </p:graphicFrame>
    </p:spTree>
    <p:extLst>
      <p:ext uri="{BB962C8B-B14F-4D97-AF65-F5344CB8AC3E}">
        <p14:creationId xmlns:p14="http://schemas.microsoft.com/office/powerpoint/2010/main" val="3849234782"/>
      </p:ext>
    </p:extLst>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827584" y="2780928"/>
            <a:ext cx="7920880" cy="1138773"/>
          </a:xfrm>
          <a:prstGeom prst="rect">
            <a:avLst/>
          </a:prstGeom>
          <a:noFill/>
        </p:spPr>
        <p:txBody>
          <a:bodyPr wrap="square" rtlCol="0">
            <a:spAutoFit/>
          </a:bodyPr>
          <a:lstStyle/>
          <a:p>
            <a:r>
              <a:rPr lang="ru-RU" sz="3400" b="1" dirty="0">
                <a:solidFill>
                  <a:srgbClr val="236897"/>
                </a:solidFill>
                <a:latin typeface="+mj-lt"/>
                <a:ea typeface="+mj-ea"/>
                <a:cs typeface="+mj-cs"/>
              </a:rPr>
              <a:t>Раздел 3. Основные Этапы разработки системы КСГ</a:t>
            </a:r>
            <a:endParaRPr lang="en-US" sz="3400" b="1" dirty="0">
              <a:solidFill>
                <a:srgbClr val="236897"/>
              </a:solidFill>
              <a:latin typeface="+mj-lt"/>
              <a:ea typeface="+mj-ea"/>
              <a:cs typeface="+mj-cs"/>
            </a:endParaRPr>
          </a:p>
        </p:txBody>
      </p:sp>
    </p:spTree>
    <p:extLst>
      <p:ext uri="{BB962C8B-B14F-4D97-AF65-F5344CB8AC3E}">
        <p14:creationId xmlns:p14="http://schemas.microsoft.com/office/powerpoint/2010/main" val="1618952088"/>
      </p:ext>
    </p:extLst>
  </p:cSld>
  <p:clrMapOvr>
    <a:masterClrMapping/>
  </p:clrMapOvr>
  <p:transition advClick="0"/>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showMasterSp="0">
  <p:cSld>
    <p:bg>
      <p:bgPr>
        <a:blipFill dpi="0" rotWithShape="1">
          <a:blip r:embed="rId2">
            <a:lum/>
          </a:blip>
          <a:srcRect/>
          <a:stretch>
            <a:fillRect l="-8000" r="-8000"/>
          </a:stretch>
        </a:blipFill>
        <a:effectLst/>
      </p:bgPr>
    </p:bg>
    <p:spTree>
      <p:nvGrpSpPr>
        <p:cNvPr id="1" name=""/>
        <p:cNvGrpSpPr/>
        <p:nvPr/>
      </p:nvGrpSpPr>
      <p:grpSpPr>
        <a:xfrm>
          <a:off x="0" y="0"/>
          <a:ext cx="0" cy="0"/>
          <a:chOff x="0" y="0"/>
          <a:chExt cx="0" cy="0"/>
        </a:xfrm>
      </p:grpSpPr>
      <p:sp>
        <p:nvSpPr>
          <p:cNvPr id="2" name="TextBox 1"/>
          <p:cNvSpPr txBox="1"/>
          <p:nvPr/>
        </p:nvSpPr>
        <p:spPr>
          <a:xfrm>
            <a:off x="179512" y="615552"/>
            <a:ext cx="9073381" cy="830997"/>
          </a:xfrm>
          <a:prstGeom prst="rect">
            <a:avLst/>
          </a:prstGeom>
          <a:noFill/>
        </p:spPr>
        <p:txBody>
          <a:bodyPr wrap="none" rtlCol="0">
            <a:spAutoFit/>
          </a:bodyPr>
          <a:lstStyle/>
          <a:p>
            <a:r>
              <a:rPr lang="ru-RU" sz="4800" b="1" dirty="0" smtClean="0"/>
              <a:t>Основные этапы разработки</a:t>
            </a:r>
            <a:endParaRPr lang="en-CA" sz="4800" b="1" dirty="0"/>
          </a:p>
        </p:txBody>
      </p:sp>
      <p:sp>
        <p:nvSpPr>
          <p:cNvPr id="2055" name="S2"/>
          <p:cNvSpPr>
            <a:spLocks/>
          </p:cNvSpPr>
          <p:nvPr/>
        </p:nvSpPr>
        <p:spPr bwMode="auto">
          <a:xfrm>
            <a:off x="4542496" y="0"/>
            <a:ext cx="4570412" cy="4452938"/>
          </a:xfrm>
          <a:custGeom>
            <a:avLst/>
            <a:gdLst>
              <a:gd name="T0" fmla="*/ 19633176 w 2729"/>
              <a:gd name="T1" fmla="*/ 2147483647 h 3541"/>
              <a:gd name="T2" fmla="*/ 22438394 w 2729"/>
              <a:gd name="T3" fmla="*/ 2147483647 h 3541"/>
              <a:gd name="T4" fmla="*/ 2147483647 w 2729"/>
              <a:gd name="T5" fmla="*/ 2147483647 h 3541"/>
              <a:gd name="T6" fmla="*/ 11219197 w 2729"/>
              <a:gd name="T7" fmla="*/ 1785399403 h 3541"/>
              <a:gd name="T8" fmla="*/ 19633176 w 2729"/>
              <a:gd name="T9" fmla="*/ 0 h 3541"/>
              <a:gd name="T10" fmla="*/ 2147483647 w 2729"/>
              <a:gd name="T11" fmla="*/ 0 h 3541"/>
              <a:gd name="T12" fmla="*/ 2147483647 w 2729"/>
              <a:gd name="T13" fmla="*/ 2147483647 h 3541"/>
              <a:gd name="T14" fmla="*/ 2147483647 w 2729"/>
              <a:gd name="T15" fmla="*/ 2147483647 h 3541"/>
              <a:gd name="T16" fmla="*/ 2147483647 w 2729"/>
              <a:gd name="T17" fmla="*/ 2147483647 h 3541"/>
              <a:gd name="T18" fmla="*/ 2147483647 w 2729"/>
              <a:gd name="T19" fmla="*/ 2147483647 h 3541"/>
              <a:gd name="T20" fmla="*/ 19633176 w 2729"/>
              <a:gd name="T21" fmla="*/ 2147483647 h 3541"/>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w 2729"/>
              <a:gd name="T34" fmla="*/ 0 h 3541"/>
              <a:gd name="T35" fmla="*/ 2729 w 2729"/>
              <a:gd name="T36" fmla="*/ 3541 h 3541"/>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T33" t="T34" r="T35" b="T36"/>
            <a:pathLst>
              <a:path w="2729" h="3541">
                <a:moveTo>
                  <a:pt x="7" y="2722"/>
                </a:moveTo>
                <a:cubicBezTo>
                  <a:pt x="7" y="2722"/>
                  <a:pt x="0" y="1833"/>
                  <a:pt x="8" y="1585"/>
                </a:cubicBezTo>
                <a:cubicBezTo>
                  <a:pt x="4" y="1353"/>
                  <a:pt x="916" y="2273"/>
                  <a:pt x="912" y="1361"/>
                </a:cubicBezTo>
                <a:cubicBezTo>
                  <a:pt x="912" y="453"/>
                  <a:pt x="4" y="1349"/>
                  <a:pt x="4" y="1129"/>
                </a:cubicBezTo>
                <a:cubicBezTo>
                  <a:pt x="5" y="564"/>
                  <a:pt x="7" y="0"/>
                  <a:pt x="7" y="0"/>
                </a:cubicBezTo>
                <a:lnTo>
                  <a:pt x="2729" y="0"/>
                </a:lnTo>
                <a:cubicBezTo>
                  <a:pt x="2729" y="0"/>
                  <a:pt x="2729" y="1361"/>
                  <a:pt x="2729" y="2722"/>
                </a:cubicBezTo>
                <a:cubicBezTo>
                  <a:pt x="2356" y="2717"/>
                  <a:pt x="2160" y="2719"/>
                  <a:pt x="1592" y="2717"/>
                </a:cubicBezTo>
                <a:cubicBezTo>
                  <a:pt x="1368" y="2717"/>
                  <a:pt x="2272" y="3521"/>
                  <a:pt x="1364" y="3541"/>
                </a:cubicBezTo>
                <a:cubicBezTo>
                  <a:pt x="456" y="3525"/>
                  <a:pt x="1368" y="2721"/>
                  <a:pt x="1140" y="2721"/>
                </a:cubicBezTo>
                <a:cubicBezTo>
                  <a:pt x="573" y="2721"/>
                  <a:pt x="7" y="2722"/>
                  <a:pt x="7" y="2722"/>
                </a:cubicBezTo>
                <a:close/>
              </a:path>
            </a:pathLst>
          </a:custGeom>
          <a:solidFill>
            <a:schemeClr val="bg1"/>
          </a:solidFill>
          <a:ln w="38100">
            <a:solidFill>
              <a:schemeClr val="tx1"/>
            </a:solidFill>
            <a:round/>
            <a:headEnd/>
            <a:tailEnd/>
          </a:ln>
        </p:spPr>
        <p:txBody>
          <a:bodyPr/>
          <a:lstStyle/>
          <a:p>
            <a:endParaRPr lang="en-US" dirty="0"/>
          </a:p>
        </p:txBody>
      </p:sp>
      <p:sp>
        <p:nvSpPr>
          <p:cNvPr id="2056" name="S1"/>
          <p:cNvSpPr>
            <a:spLocks/>
          </p:cNvSpPr>
          <p:nvPr/>
        </p:nvSpPr>
        <p:spPr bwMode="auto">
          <a:xfrm>
            <a:off x="0" y="0"/>
            <a:ext cx="6122988" cy="3443288"/>
          </a:xfrm>
          <a:custGeom>
            <a:avLst/>
            <a:gdLst>
              <a:gd name="T0" fmla="*/ 2147483647 w 3656"/>
              <a:gd name="T1" fmla="*/ 2147483647 h 2739"/>
              <a:gd name="T2" fmla="*/ 2147483647 w 3656"/>
              <a:gd name="T3" fmla="*/ 2147483647 h 2739"/>
              <a:gd name="T4" fmla="*/ 2147483647 w 3656"/>
              <a:gd name="T5" fmla="*/ 2147483647 h 2739"/>
              <a:gd name="T6" fmla="*/ 2147483647 w 3656"/>
              <a:gd name="T7" fmla="*/ 2147483647 h 2739"/>
              <a:gd name="T8" fmla="*/ 2805253 w 3656"/>
              <a:gd name="T9" fmla="*/ 2147483647 h 2739"/>
              <a:gd name="T10" fmla="*/ 0 w 3656"/>
              <a:gd name="T11" fmla="*/ 22125547 h 2739"/>
              <a:gd name="T12" fmla="*/ 2147483647 w 3656"/>
              <a:gd name="T13" fmla="*/ 20545326 h 2739"/>
              <a:gd name="T14" fmla="*/ 2147483647 w 3656"/>
              <a:gd name="T15" fmla="*/ 1817441306 h 2739"/>
              <a:gd name="T16" fmla="*/ 2147483647 w 3656"/>
              <a:gd name="T17" fmla="*/ 2147483647 h 2739"/>
              <a:gd name="T18" fmla="*/ 2147483647 w 3656"/>
              <a:gd name="T19" fmla="*/ 2147483647 h 2739"/>
              <a:gd name="T20" fmla="*/ 2147483647 w 3656"/>
              <a:gd name="T21" fmla="*/ 2147483647 h 2739"/>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w 3656"/>
              <a:gd name="T34" fmla="*/ 0 h 2739"/>
              <a:gd name="T35" fmla="*/ 3656 w 3656"/>
              <a:gd name="T36" fmla="*/ 2739 h 2739"/>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T33" t="T34" r="T35" b="T36"/>
            <a:pathLst>
              <a:path w="3656" h="2739">
                <a:moveTo>
                  <a:pt x="2724" y="2735"/>
                </a:moveTo>
                <a:cubicBezTo>
                  <a:pt x="2396" y="2735"/>
                  <a:pt x="2208" y="2731"/>
                  <a:pt x="1586" y="2734"/>
                </a:cubicBezTo>
                <a:cubicBezTo>
                  <a:pt x="1364" y="2735"/>
                  <a:pt x="2274" y="1826"/>
                  <a:pt x="1362" y="1830"/>
                </a:cubicBezTo>
                <a:cubicBezTo>
                  <a:pt x="454" y="1831"/>
                  <a:pt x="1350" y="2739"/>
                  <a:pt x="1130" y="2739"/>
                </a:cubicBezTo>
                <a:cubicBezTo>
                  <a:pt x="565" y="2738"/>
                  <a:pt x="1" y="2736"/>
                  <a:pt x="1" y="2736"/>
                </a:cubicBezTo>
                <a:cubicBezTo>
                  <a:pt x="1" y="2736"/>
                  <a:pt x="0" y="1375"/>
                  <a:pt x="0" y="14"/>
                </a:cubicBezTo>
                <a:cubicBezTo>
                  <a:pt x="2531" y="23"/>
                  <a:pt x="1492" y="0"/>
                  <a:pt x="2723" y="13"/>
                </a:cubicBezTo>
                <a:cubicBezTo>
                  <a:pt x="2718" y="386"/>
                  <a:pt x="2731" y="582"/>
                  <a:pt x="2729" y="1150"/>
                </a:cubicBezTo>
                <a:cubicBezTo>
                  <a:pt x="2726" y="1357"/>
                  <a:pt x="3620" y="469"/>
                  <a:pt x="3628" y="1359"/>
                </a:cubicBezTo>
                <a:cubicBezTo>
                  <a:pt x="3656" y="2279"/>
                  <a:pt x="2732" y="1372"/>
                  <a:pt x="2732" y="1600"/>
                </a:cubicBezTo>
                <a:cubicBezTo>
                  <a:pt x="2732" y="2167"/>
                  <a:pt x="2724" y="2331"/>
                  <a:pt x="2724" y="2735"/>
                </a:cubicBezTo>
                <a:close/>
              </a:path>
            </a:pathLst>
          </a:custGeom>
          <a:solidFill>
            <a:schemeClr val="bg1"/>
          </a:solidFill>
          <a:ln w="38100">
            <a:solidFill>
              <a:schemeClr val="tx1"/>
            </a:solidFill>
            <a:round/>
            <a:headEnd/>
            <a:tailEnd/>
          </a:ln>
        </p:spPr>
        <p:txBody>
          <a:bodyPr/>
          <a:lstStyle/>
          <a:p>
            <a:endParaRPr lang="en-US" dirty="0"/>
          </a:p>
        </p:txBody>
      </p:sp>
      <p:sp>
        <p:nvSpPr>
          <p:cNvPr id="2059" name="S3"/>
          <p:cNvSpPr>
            <a:spLocks/>
          </p:cNvSpPr>
          <p:nvPr/>
        </p:nvSpPr>
        <p:spPr bwMode="auto">
          <a:xfrm>
            <a:off x="0" y="2290763"/>
            <a:ext cx="4572000" cy="4567237"/>
          </a:xfrm>
          <a:custGeom>
            <a:avLst/>
            <a:gdLst>
              <a:gd name="T0" fmla="*/ 2147483647 w 2730"/>
              <a:gd name="T1" fmla="*/ 1438986727 h 3632"/>
              <a:gd name="T2" fmla="*/ 2147483647 w 2730"/>
              <a:gd name="T3" fmla="*/ 2147483647 h 3632"/>
              <a:gd name="T4" fmla="*/ 2147483647 w 2730"/>
              <a:gd name="T5" fmla="*/ 2147483647 h 3632"/>
              <a:gd name="T6" fmla="*/ 2147483647 w 2730"/>
              <a:gd name="T7" fmla="*/ 2147483647 h 3632"/>
              <a:gd name="T8" fmla="*/ 2147483647 w 2730"/>
              <a:gd name="T9" fmla="*/ 2147483647 h 3632"/>
              <a:gd name="T10" fmla="*/ 2805165 w 2730"/>
              <a:gd name="T11" fmla="*/ 2147483647 h 3632"/>
              <a:gd name="T12" fmla="*/ 0 w 2730"/>
              <a:gd name="T13" fmla="*/ 1438986727 h 3632"/>
              <a:gd name="T14" fmla="*/ 2147483647 w 2730"/>
              <a:gd name="T15" fmla="*/ 1446893879 h 3632"/>
              <a:gd name="T16" fmla="*/ 2147483647 w 2730"/>
              <a:gd name="T17" fmla="*/ 0 h 3632"/>
              <a:gd name="T18" fmla="*/ 2147483647 w 2730"/>
              <a:gd name="T19" fmla="*/ 1440568660 h 3632"/>
              <a:gd name="T20" fmla="*/ 2147483647 w 2730"/>
              <a:gd name="T21" fmla="*/ 1438986727 h 3632"/>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w 2730"/>
              <a:gd name="T34" fmla="*/ 0 h 3632"/>
              <a:gd name="T35" fmla="*/ 2730 w 2730"/>
              <a:gd name="T36" fmla="*/ 3632 h 3632"/>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T33" t="T34" r="T35" b="T36"/>
            <a:pathLst>
              <a:path w="2730" h="3632">
                <a:moveTo>
                  <a:pt x="2723" y="910"/>
                </a:moveTo>
                <a:cubicBezTo>
                  <a:pt x="2723" y="910"/>
                  <a:pt x="2730" y="1799"/>
                  <a:pt x="2722" y="2047"/>
                </a:cubicBezTo>
                <a:cubicBezTo>
                  <a:pt x="2726" y="2279"/>
                  <a:pt x="1814" y="1359"/>
                  <a:pt x="1818" y="2271"/>
                </a:cubicBezTo>
                <a:cubicBezTo>
                  <a:pt x="1818" y="3179"/>
                  <a:pt x="2726" y="2283"/>
                  <a:pt x="2726" y="2503"/>
                </a:cubicBezTo>
                <a:cubicBezTo>
                  <a:pt x="2725" y="3068"/>
                  <a:pt x="2723" y="3632"/>
                  <a:pt x="2723" y="3632"/>
                </a:cubicBezTo>
                <a:lnTo>
                  <a:pt x="1" y="3632"/>
                </a:lnTo>
                <a:cubicBezTo>
                  <a:pt x="1" y="3632"/>
                  <a:pt x="1" y="2271"/>
                  <a:pt x="0" y="910"/>
                </a:cubicBezTo>
                <a:cubicBezTo>
                  <a:pt x="374" y="915"/>
                  <a:pt x="570" y="913"/>
                  <a:pt x="1138" y="915"/>
                </a:cubicBezTo>
                <a:cubicBezTo>
                  <a:pt x="1339" y="915"/>
                  <a:pt x="448" y="15"/>
                  <a:pt x="1372" y="0"/>
                </a:cubicBezTo>
                <a:cubicBezTo>
                  <a:pt x="2280" y="16"/>
                  <a:pt x="1362" y="911"/>
                  <a:pt x="1590" y="911"/>
                </a:cubicBezTo>
                <a:cubicBezTo>
                  <a:pt x="2157" y="911"/>
                  <a:pt x="2723" y="910"/>
                  <a:pt x="2723" y="910"/>
                </a:cubicBezTo>
                <a:close/>
              </a:path>
            </a:pathLst>
          </a:custGeom>
          <a:solidFill>
            <a:schemeClr val="bg1"/>
          </a:solidFill>
          <a:ln w="38100">
            <a:solidFill>
              <a:schemeClr val="tx1"/>
            </a:solidFill>
            <a:round/>
            <a:headEnd/>
            <a:tailEnd/>
          </a:ln>
        </p:spPr>
        <p:txBody>
          <a:bodyPr/>
          <a:lstStyle/>
          <a:p>
            <a:endParaRPr lang="en-US" dirty="0"/>
          </a:p>
        </p:txBody>
      </p:sp>
      <p:sp>
        <p:nvSpPr>
          <p:cNvPr id="2060" name="S4"/>
          <p:cNvSpPr>
            <a:spLocks/>
          </p:cNvSpPr>
          <p:nvPr/>
        </p:nvSpPr>
        <p:spPr bwMode="auto">
          <a:xfrm>
            <a:off x="3044825" y="3406775"/>
            <a:ext cx="6080125" cy="3433763"/>
          </a:xfrm>
          <a:custGeom>
            <a:avLst/>
            <a:gdLst>
              <a:gd name="T0" fmla="*/ 2147483647 w 3630"/>
              <a:gd name="T1" fmla="*/ 12647464 h 2731"/>
              <a:gd name="T2" fmla="*/ 2147483647 w 3630"/>
              <a:gd name="T3" fmla="*/ 14227924 h 2731"/>
              <a:gd name="T4" fmla="*/ 2147483647 w 3630"/>
              <a:gd name="T5" fmla="*/ 1308963881 h 2731"/>
              <a:gd name="T6" fmla="*/ 2147483647 w 3630"/>
              <a:gd name="T7" fmla="*/ 7904821 h 2731"/>
              <a:gd name="T8" fmla="*/ 2147483647 w 3630"/>
              <a:gd name="T9" fmla="*/ 12647464 h 2731"/>
              <a:gd name="T10" fmla="*/ 2147483647 w 3630"/>
              <a:gd name="T11" fmla="*/ 2147483647 h 2731"/>
              <a:gd name="T12" fmla="*/ 2147483647 w 3630"/>
              <a:gd name="T13" fmla="*/ 2147483647 h 2731"/>
              <a:gd name="T14" fmla="*/ 2147483647 w 3630"/>
              <a:gd name="T15" fmla="*/ 2147483647 h 2731"/>
              <a:gd name="T16" fmla="*/ 0 w 3630"/>
              <a:gd name="T17" fmla="*/ 2143665035 h 2731"/>
              <a:gd name="T18" fmla="*/ 2147483647 w 3630"/>
              <a:gd name="T19" fmla="*/ 1803776685 h 2731"/>
              <a:gd name="T20" fmla="*/ 2147483647 w 3630"/>
              <a:gd name="T21" fmla="*/ 12647464 h 2731"/>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w 3630"/>
              <a:gd name="T34" fmla="*/ 0 h 2731"/>
              <a:gd name="T35" fmla="*/ 3630 w 3630"/>
              <a:gd name="T36" fmla="*/ 2731 h 2731"/>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T33" t="T34" r="T35" b="T36"/>
            <a:pathLst>
              <a:path w="3630" h="2731">
                <a:moveTo>
                  <a:pt x="908" y="8"/>
                </a:moveTo>
                <a:cubicBezTo>
                  <a:pt x="908" y="8"/>
                  <a:pt x="1767" y="0"/>
                  <a:pt x="2045" y="9"/>
                </a:cubicBezTo>
                <a:cubicBezTo>
                  <a:pt x="2277" y="5"/>
                  <a:pt x="1377" y="828"/>
                  <a:pt x="2271" y="828"/>
                </a:cubicBezTo>
                <a:cubicBezTo>
                  <a:pt x="3179" y="828"/>
                  <a:pt x="2281" y="5"/>
                  <a:pt x="2501" y="5"/>
                </a:cubicBezTo>
                <a:cubicBezTo>
                  <a:pt x="3066" y="6"/>
                  <a:pt x="3630" y="8"/>
                  <a:pt x="3630" y="8"/>
                </a:cubicBezTo>
                <a:lnTo>
                  <a:pt x="3630" y="2730"/>
                </a:lnTo>
                <a:cubicBezTo>
                  <a:pt x="3630" y="2730"/>
                  <a:pt x="2269" y="2730"/>
                  <a:pt x="907" y="2731"/>
                </a:cubicBezTo>
                <a:cubicBezTo>
                  <a:pt x="912" y="2357"/>
                  <a:pt x="910" y="2161"/>
                  <a:pt x="912" y="1593"/>
                </a:cubicBezTo>
                <a:cubicBezTo>
                  <a:pt x="913" y="1392"/>
                  <a:pt x="15" y="2280"/>
                  <a:pt x="0" y="1356"/>
                </a:cubicBezTo>
                <a:cubicBezTo>
                  <a:pt x="15" y="462"/>
                  <a:pt x="906" y="1386"/>
                  <a:pt x="909" y="1141"/>
                </a:cubicBezTo>
                <a:cubicBezTo>
                  <a:pt x="909" y="574"/>
                  <a:pt x="908" y="8"/>
                  <a:pt x="908" y="8"/>
                </a:cubicBezTo>
                <a:close/>
              </a:path>
            </a:pathLst>
          </a:custGeom>
          <a:solidFill>
            <a:schemeClr val="bg1"/>
          </a:solidFill>
          <a:ln w="38100">
            <a:solidFill>
              <a:schemeClr val="tx1"/>
            </a:solidFill>
            <a:round/>
            <a:headEnd/>
            <a:tailEnd/>
          </a:ln>
        </p:spPr>
        <p:txBody>
          <a:bodyPr/>
          <a:lstStyle/>
          <a:p>
            <a:endParaRPr lang="en-US" dirty="0"/>
          </a:p>
        </p:txBody>
      </p:sp>
      <p:sp>
        <p:nvSpPr>
          <p:cNvPr id="2063" name="T1"/>
          <p:cNvSpPr txBox="1">
            <a:spLocks noChangeArrowheads="1"/>
          </p:cNvSpPr>
          <p:nvPr/>
        </p:nvSpPr>
        <p:spPr bwMode="auto">
          <a:xfrm>
            <a:off x="0" y="404664"/>
            <a:ext cx="4499992" cy="1569660"/>
          </a:xfrm>
          <a:prstGeom prst="rect">
            <a:avLst/>
          </a:prstGeom>
          <a:noFill/>
          <a:ln w="9525">
            <a:noFill/>
            <a:miter lim="800000"/>
            <a:headEnd/>
            <a:tailEnd/>
          </a:ln>
        </p:spPr>
        <p:txBody>
          <a:bodyPr wrap="square">
            <a:spAutoFit/>
          </a:bodyPr>
          <a:lstStyle/>
          <a:p>
            <a:pPr algn="ctr"/>
            <a:r>
              <a:rPr lang="ru-RU" sz="3200" dirty="0" smtClean="0"/>
              <a:t>Сбор клинической  и экономической информации</a:t>
            </a:r>
          </a:p>
        </p:txBody>
      </p:sp>
      <p:sp>
        <p:nvSpPr>
          <p:cNvPr id="2064" name="T2"/>
          <p:cNvSpPr txBox="1">
            <a:spLocks noChangeArrowheads="1"/>
          </p:cNvSpPr>
          <p:nvPr/>
        </p:nvSpPr>
        <p:spPr bwMode="auto">
          <a:xfrm>
            <a:off x="5940152" y="260648"/>
            <a:ext cx="3203848" cy="2554545"/>
          </a:xfrm>
          <a:prstGeom prst="rect">
            <a:avLst/>
          </a:prstGeom>
          <a:noFill/>
          <a:ln w="9525">
            <a:noFill/>
            <a:miter lim="800000"/>
            <a:headEnd/>
            <a:tailEnd/>
          </a:ln>
        </p:spPr>
        <p:txBody>
          <a:bodyPr wrap="square">
            <a:spAutoFit/>
          </a:bodyPr>
          <a:lstStyle/>
          <a:p>
            <a:pPr algn="ctr"/>
            <a:r>
              <a:rPr lang="ru-RU" sz="3200" dirty="0" smtClean="0"/>
              <a:t> Система классификации пациентов </a:t>
            </a:r>
          </a:p>
          <a:p>
            <a:pPr algn="ctr"/>
            <a:endParaRPr lang="ru-RU" sz="3200" dirty="0" smtClean="0"/>
          </a:p>
          <a:p>
            <a:pPr algn="ctr"/>
            <a:r>
              <a:rPr lang="ru-RU" sz="3200" dirty="0" smtClean="0"/>
              <a:t>(группировщик)</a:t>
            </a:r>
          </a:p>
        </p:txBody>
      </p:sp>
      <p:sp>
        <p:nvSpPr>
          <p:cNvPr id="2065" name="T4"/>
          <p:cNvSpPr txBox="1">
            <a:spLocks noChangeArrowheads="1"/>
          </p:cNvSpPr>
          <p:nvPr/>
        </p:nvSpPr>
        <p:spPr bwMode="auto">
          <a:xfrm>
            <a:off x="5148064" y="4653136"/>
            <a:ext cx="3600400" cy="1569660"/>
          </a:xfrm>
          <a:prstGeom prst="rect">
            <a:avLst/>
          </a:prstGeom>
          <a:noFill/>
          <a:ln w="9525">
            <a:noFill/>
            <a:miter lim="800000"/>
            <a:headEnd/>
            <a:tailEnd/>
          </a:ln>
        </p:spPr>
        <p:txBody>
          <a:bodyPr wrap="square">
            <a:spAutoFit/>
          </a:bodyPr>
          <a:lstStyle/>
          <a:p>
            <a:pPr algn="ctr"/>
            <a:r>
              <a:rPr lang="ru-RU" sz="3200" dirty="0" smtClean="0"/>
              <a:t>Настройка системы финансирования </a:t>
            </a:r>
          </a:p>
        </p:txBody>
      </p:sp>
      <p:sp>
        <p:nvSpPr>
          <p:cNvPr id="2066" name="T3"/>
          <p:cNvSpPr txBox="1">
            <a:spLocks noChangeArrowheads="1"/>
          </p:cNvSpPr>
          <p:nvPr/>
        </p:nvSpPr>
        <p:spPr bwMode="auto">
          <a:xfrm>
            <a:off x="0" y="4005064"/>
            <a:ext cx="3095626" cy="2062103"/>
          </a:xfrm>
          <a:prstGeom prst="rect">
            <a:avLst/>
          </a:prstGeom>
          <a:noFill/>
          <a:ln w="9525">
            <a:noFill/>
            <a:miter lim="800000"/>
            <a:headEnd/>
            <a:tailEnd/>
          </a:ln>
        </p:spPr>
        <p:txBody>
          <a:bodyPr>
            <a:spAutoFit/>
          </a:bodyPr>
          <a:lstStyle/>
          <a:p>
            <a:pPr algn="ctr">
              <a:spcBef>
                <a:spcPct val="50000"/>
              </a:spcBef>
            </a:pPr>
            <a:r>
              <a:rPr lang="ru-RU" sz="3200" dirty="0" smtClean="0"/>
              <a:t>Расчет  экономических параметров  модели</a:t>
            </a:r>
            <a:endParaRPr lang="en-GB" sz="3200" dirty="0">
              <a:solidFill>
                <a:srgbClr val="FF6600"/>
              </a:solidFill>
            </a:endParaRPr>
          </a:p>
        </p:txBody>
      </p:sp>
    </p:spTree>
    <p:extLst>
      <p:ext uri="{BB962C8B-B14F-4D97-AF65-F5344CB8AC3E}">
        <p14:creationId xmlns:p14="http://schemas.microsoft.com/office/powerpoint/2010/main" val="2462933819"/>
      </p:ext>
    </p:extLst>
  </p:cSld>
  <p:clrMapOvr>
    <a:masterClrMapping/>
  </p:clrMapOvr>
  <p:transition advClick="0"/>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grpId="0" nodeType="clickEffect">
                                  <p:stCondLst>
                                    <p:cond delay="0"/>
                                  </p:stCondLst>
                                  <p:iterate type="lt">
                                    <p:tmPct val="5000"/>
                                  </p:iterate>
                                  <p:childTnLst>
                                    <p:set>
                                      <p:cBhvr>
                                        <p:cTn id="6" dur="1" fill="hold">
                                          <p:stCondLst>
                                            <p:cond delay="0"/>
                                          </p:stCondLst>
                                        </p:cTn>
                                        <p:tgtEl>
                                          <p:spTgt spid="2056"/>
                                        </p:tgtEl>
                                        <p:attrNameLst>
                                          <p:attrName>style.visibility</p:attrName>
                                        </p:attrNameLst>
                                      </p:cBhvr>
                                      <p:to>
                                        <p:strVal val="visible"/>
                                      </p:to>
                                    </p:set>
                                    <p:anim calcmode="lin" valueType="num">
                                      <p:cBhvr>
                                        <p:cTn id="7" dur="1000" fill="hold"/>
                                        <p:tgtEl>
                                          <p:spTgt spid="2056"/>
                                        </p:tgtEl>
                                        <p:attrNameLst>
                                          <p:attrName>ppt_w</p:attrName>
                                        </p:attrNameLst>
                                      </p:cBhvr>
                                      <p:tavLst>
                                        <p:tav tm="0">
                                          <p:val>
                                            <p:fltVal val="0"/>
                                          </p:val>
                                        </p:tav>
                                        <p:tav tm="100000">
                                          <p:val>
                                            <p:strVal val="#ppt_w"/>
                                          </p:val>
                                        </p:tav>
                                      </p:tavLst>
                                    </p:anim>
                                    <p:anim calcmode="lin" valueType="num">
                                      <p:cBhvr>
                                        <p:cTn id="8" dur="1000" fill="hold"/>
                                        <p:tgtEl>
                                          <p:spTgt spid="2056"/>
                                        </p:tgtEl>
                                        <p:attrNameLst>
                                          <p:attrName>ppt_h</p:attrName>
                                        </p:attrNameLst>
                                      </p:cBhvr>
                                      <p:tavLst>
                                        <p:tav tm="0">
                                          <p:val>
                                            <p:fltVal val="0"/>
                                          </p:val>
                                        </p:tav>
                                        <p:tav tm="100000">
                                          <p:val>
                                            <p:strVal val="#ppt_h"/>
                                          </p:val>
                                        </p:tav>
                                      </p:tavLst>
                                    </p:anim>
                                    <p:anim calcmode="lin" valueType="num">
                                      <p:cBhvr>
                                        <p:cTn id="9" dur="1000" fill="hold"/>
                                        <p:tgtEl>
                                          <p:spTgt spid="2056"/>
                                        </p:tgtEl>
                                        <p:attrNameLst>
                                          <p:attrName>style.rotation</p:attrName>
                                        </p:attrNameLst>
                                      </p:cBhvr>
                                      <p:tavLst>
                                        <p:tav tm="0">
                                          <p:val>
                                            <p:fltVal val="90"/>
                                          </p:val>
                                        </p:tav>
                                        <p:tav tm="100000">
                                          <p:val>
                                            <p:fltVal val="0"/>
                                          </p:val>
                                        </p:tav>
                                      </p:tavLst>
                                    </p:anim>
                                    <p:animEffect transition="in" filter="fade">
                                      <p:cBhvr>
                                        <p:cTn id="10" dur="1000"/>
                                        <p:tgtEl>
                                          <p:spTgt spid="2056"/>
                                        </p:tgtEl>
                                      </p:cBhvr>
                                    </p:animEffect>
                                  </p:childTnLst>
                                </p:cTn>
                              </p:par>
                            </p:childTnLst>
                          </p:cTn>
                        </p:par>
                        <p:par>
                          <p:cTn id="11" fill="hold">
                            <p:stCondLst>
                              <p:cond delay="1000"/>
                            </p:stCondLst>
                            <p:childTnLst>
                              <p:par>
                                <p:cTn id="12" presetID="1" presetClass="entr" presetSubtype="0" fill="hold" grpId="0" nodeType="afterEffect">
                                  <p:stCondLst>
                                    <p:cond delay="0"/>
                                  </p:stCondLst>
                                  <p:childTnLst>
                                    <p:set>
                                      <p:cBhvr>
                                        <p:cTn id="13" dur="1" fill="hold">
                                          <p:stCondLst>
                                            <p:cond delay="0"/>
                                          </p:stCondLst>
                                        </p:cTn>
                                        <p:tgtEl>
                                          <p:spTgt spid="2063"/>
                                        </p:tgtEl>
                                        <p:attrNameLst>
                                          <p:attrName>style.visibility</p:attrName>
                                        </p:attrNameLst>
                                      </p:cBhvr>
                                      <p:to>
                                        <p:strVal val="visible"/>
                                      </p:to>
                                    </p:set>
                                  </p:childTnLst>
                                </p:cTn>
                              </p:par>
                            </p:childTnLst>
                          </p:cTn>
                        </p:par>
                      </p:childTnLst>
                    </p:cTn>
                  </p:par>
                  <p:par>
                    <p:cTn id="14" fill="hold">
                      <p:stCondLst>
                        <p:cond delay="indefinite"/>
                      </p:stCondLst>
                      <p:childTnLst>
                        <p:par>
                          <p:cTn id="15" fill="hold">
                            <p:stCondLst>
                              <p:cond delay="0"/>
                            </p:stCondLst>
                            <p:childTnLst>
                              <p:par>
                                <p:cTn id="16" presetID="31" presetClass="entr" presetSubtype="0" fill="hold" grpId="0" nodeType="clickEffect">
                                  <p:stCondLst>
                                    <p:cond delay="0"/>
                                  </p:stCondLst>
                                  <p:iterate type="lt">
                                    <p:tmPct val="5000"/>
                                  </p:iterate>
                                  <p:childTnLst>
                                    <p:set>
                                      <p:cBhvr>
                                        <p:cTn id="17" dur="1" fill="hold">
                                          <p:stCondLst>
                                            <p:cond delay="0"/>
                                          </p:stCondLst>
                                        </p:cTn>
                                        <p:tgtEl>
                                          <p:spTgt spid="2055"/>
                                        </p:tgtEl>
                                        <p:attrNameLst>
                                          <p:attrName>style.visibility</p:attrName>
                                        </p:attrNameLst>
                                      </p:cBhvr>
                                      <p:to>
                                        <p:strVal val="visible"/>
                                      </p:to>
                                    </p:set>
                                    <p:anim calcmode="lin" valueType="num">
                                      <p:cBhvr>
                                        <p:cTn id="18" dur="1000" fill="hold"/>
                                        <p:tgtEl>
                                          <p:spTgt spid="2055"/>
                                        </p:tgtEl>
                                        <p:attrNameLst>
                                          <p:attrName>ppt_w</p:attrName>
                                        </p:attrNameLst>
                                      </p:cBhvr>
                                      <p:tavLst>
                                        <p:tav tm="0">
                                          <p:val>
                                            <p:fltVal val="0"/>
                                          </p:val>
                                        </p:tav>
                                        <p:tav tm="100000">
                                          <p:val>
                                            <p:strVal val="#ppt_w"/>
                                          </p:val>
                                        </p:tav>
                                      </p:tavLst>
                                    </p:anim>
                                    <p:anim calcmode="lin" valueType="num">
                                      <p:cBhvr>
                                        <p:cTn id="19" dur="1000" fill="hold"/>
                                        <p:tgtEl>
                                          <p:spTgt spid="2055"/>
                                        </p:tgtEl>
                                        <p:attrNameLst>
                                          <p:attrName>ppt_h</p:attrName>
                                        </p:attrNameLst>
                                      </p:cBhvr>
                                      <p:tavLst>
                                        <p:tav tm="0">
                                          <p:val>
                                            <p:fltVal val="0"/>
                                          </p:val>
                                        </p:tav>
                                        <p:tav tm="100000">
                                          <p:val>
                                            <p:strVal val="#ppt_h"/>
                                          </p:val>
                                        </p:tav>
                                      </p:tavLst>
                                    </p:anim>
                                    <p:anim calcmode="lin" valueType="num">
                                      <p:cBhvr>
                                        <p:cTn id="20" dur="1000" fill="hold"/>
                                        <p:tgtEl>
                                          <p:spTgt spid="2055"/>
                                        </p:tgtEl>
                                        <p:attrNameLst>
                                          <p:attrName>style.rotation</p:attrName>
                                        </p:attrNameLst>
                                      </p:cBhvr>
                                      <p:tavLst>
                                        <p:tav tm="0">
                                          <p:val>
                                            <p:fltVal val="90"/>
                                          </p:val>
                                        </p:tav>
                                        <p:tav tm="100000">
                                          <p:val>
                                            <p:fltVal val="0"/>
                                          </p:val>
                                        </p:tav>
                                      </p:tavLst>
                                    </p:anim>
                                    <p:animEffect transition="in" filter="fade">
                                      <p:cBhvr>
                                        <p:cTn id="21" dur="1000"/>
                                        <p:tgtEl>
                                          <p:spTgt spid="2055"/>
                                        </p:tgtEl>
                                      </p:cBhvr>
                                    </p:animEffect>
                                  </p:childTnLst>
                                </p:cTn>
                              </p:par>
                            </p:childTnLst>
                          </p:cTn>
                        </p:par>
                        <p:par>
                          <p:cTn id="22" fill="hold">
                            <p:stCondLst>
                              <p:cond delay="1000"/>
                            </p:stCondLst>
                            <p:childTnLst>
                              <p:par>
                                <p:cTn id="23" presetID="1" presetClass="entr" presetSubtype="0" fill="hold" grpId="0" nodeType="afterEffect">
                                  <p:stCondLst>
                                    <p:cond delay="0"/>
                                  </p:stCondLst>
                                  <p:childTnLst>
                                    <p:set>
                                      <p:cBhvr>
                                        <p:cTn id="24" dur="1" fill="hold">
                                          <p:stCondLst>
                                            <p:cond delay="0"/>
                                          </p:stCondLst>
                                        </p:cTn>
                                        <p:tgtEl>
                                          <p:spTgt spid="2064"/>
                                        </p:tgtEl>
                                        <p:attrNameLst>
                                          <p:attrName>style.visibility</p:attrName>
                                        </p:attrNameLst>
                                      </p:cBhvr>
                                      <p:to>
                                        <p:strVal val="visible"/>
                                      </p:to>
                                    </p:set>
                                  </p:childTnLst>
                                </p:cTn>
                              </p:par>
                            </p:childTnLst>
                          </p:cTn>
                        </p:par>
                      </p:childTnLst>
                    </p:cTn>
                  </p:par>
                  <p:par>
                    <p:cTn id="25" fill="hold">
                      <p:stCondLst>
                        <p:cond delay="indefinite"/>
                      </p:stCondLst>
                      <p:childTnLst>
                        <p:par>
                          <p:cTn id="26" fill="hold">
                            <p:stCondLst>
                              <p:cond delay="0"/>
                            </p:stCondLst>
                            <p:childTnLst>
                              <p:par>
                                <p:cTn id="27" presetID="31" presetClass="entr" presetSubtype="0" fill="hold" grpId="0" nodeType="clickEffect">
                                  <p:stCondLst>
                                    <p:cond delay="0"/>
                                  </p:stCondLst>
                                  <p:iterate type="lt">
                                    <p:tmPct val="5000"/>
                                  </p:iterate>
                                  <p:childTnLst>
                                    <p:set>
                                      <p:cBhvr>
                                        <p:cTn id="28" dur="1" fill="hold">
                                          <p:stCondLst>
                                            <p:cond delay="0"/>
                                          </p:stCondLst>
                                        </p:cTn>
                                        <p:tgtEl>
                                          <p:spTgt spid="2059"/>
                                        </p:tgtEl>
                                        <p:attrNameLst>
                                          <p:attrName>style.visibility</p:attrName>
                                        </p:attrNameLst>
                                      </p:cBhvr>
                                      <p:to>
                                        <p:strVal val="visible"/>
                                      </p:to>
                                    </p:set>
                                    <p:anim calcmode="lin" valueType="num">
                                      <p:cBhvr>
                                        <p:cTn id="29" dur="1000" fill="hold"/>
                                        <p:tgtEl>
                                          <p:spTgt spid="2059"/>
                                        </p:tgtEl>
                                        <p:attrNameLst>
                                          <p:attrName>ppt_w</p:attrName>
                                        </p:attrNameLst>
                                      </p:cBhvr>
                                      <p:tavLst>
                                        <p:tav tm="0">
                                          <p:val>
                                            <p:fltVal val="0"/>
                                          </p:val>
                                        </p:tav>
                                        <p:tav tm="100000">
                                          <p:val>
                                            <p:strVal val="#ppt_w"/>
                                          </p:val>
                                        </p:tav>
                                      </p:tavLst>
                                    </p:anim>
                                    <p:anim calcmode="lin" valueType="num">
                                      <p:cBhvr>
                                        <p:cTn id="30" dur="1000" fill="hold"/>
                                        <p:tgtEl>
                                          <p:spTgt spid="2059"/>
                                        </p:tgtEl>
                                        <p:attrNameLst>
                                          <p:attrName>ppt_h</p:attrName>
                                        </p:attrNameLst>
                                      </p:cBhvr>
                                      <p:tavLst>
                                        <p:tav tm="0">
                                          <p:val>
                                            <p:fltVal val="0"/>
                                          </p:val>
                                        </p:tav>
                                        <p:tav tm="100000">
                                          <p:val>
                                            <p:strVal val="#ppt_h"/>
                                          </p:val>
                                        </p:tav>
                                      </p:tavLst>
                                    </p:anim>
                                    <p:anim calcmode="lin" valueType="num">
                                      <p:cBhvr>
                                        <p:cTn id="31" dur="1000" fill="hold"/>
                                        <p:tgtEl>
                                          <p:spTgt spid="2059"/>
                                        </p:tgtEl>
                                        <p:attrNameLst>
                                          <p:attrName>style.rotation</p:attrName>
                                        </p:attrNameLst>
                                      </p:cBhvr>
                                      <p:tavLst>
                                        <p:tav tm="0">
                                          <p:val>
                                            <p:fltVal val="90"/>
                                          </p:val>
                                        </p:tav>
                                        <p:tav tm="100000">
                                          <p:val>
                                            <p:fltVal val="0"/>
                                          </p:val>
                                        </p:tav>
                                      </p:tavLst>
                                    </p:anim>
                                    <p:animEffect transition="in" filter="fade">
                                      <p:cBhvr>
                                        <p:cTn id="32" dur="1000"/>
                                        <p:tgtEl>
                                          <p:spTgt spid="2059"/>
                                        </p:tgtEl>
                                      </p:cBhvr>
                                    </p:animEffect>
                                  </p:childTnLst>
                                </p:cTn>
                              </p:par>
                            </p:childTnLst>
                          </p:cTn>
                        </p:par>
                        <p:par>
                          <p:cTn id="33" fill="hold">
                            <p:stCondLst>
                              <p:cond delay="1000"/>
                            </p:stCondLst>
                            <p:childTnLst>
                              <p:par>
                                <p:cTn id="34" presetID="1" presetClass="entr" presetSubtype="0" fill="hold" grpId="0" nodeType="afterEffect">
                                  <p:stCondLst>
                                    <p:cond delay="0"/>
                                  </p:stCondLst>
                                  <p:childTnLst>
                                    <p:set>
                                      <p:cBhvr>
                                        <p:cTn id="35" dur="1" fill="hold">
                                          <p:stCondLst>
                                            <p:cond delay="0"/>
                                          </p:stCondLst>
                                        </p:cTn>
                                        <p:tgtEl>
                                          <p:spTgt spid="2066"/>
                                        </p:tgtEl>
                                        <p:attrNameLst>
                                          <p:attrName>style.visibility</p:attrName>
                                        </p:attrNameLst>
                                      </p:cBhvr>
                                      <p:to>
                                        <p:strVal val="visible"/>
                                      </p:to>
                                    </p:set>
                                  </p:childTnLst>
                                </p:cTn>
                              </p:par>
                            </p:childTnLst>
                          </p:cTn>
                        </p:par>
                      </p:childTnLst>
                    </p:cTn>
                  </p:par>
                  <p:par>
                    <p:cTn id="36" fill="hold">
                      <p:stCondLst>
                        <p:cond delay="indefinite"/>
                      </p:stCondLst>
                      <p:childTnLst>
                        <p:par>
                          <p:cTn id="37" fill="hold">
                            <p:stCondLst>
                              <p:cond delay="0"/>
                            </p:stCondLst>
                            <p:childTnLst>
                              <p:par>
                                <p:cTn id="38" presetID="31" presetClass="entr" presetSubtype="0" fill="hold" grpId="0" nodeType="clickEffect">
                                  <p:stCondLst>
                                    <p:cond delay="0"/>
                                  </p:stCondLst>
                                  <p:iterate type="lt">
                                    <p:tmPct val="5000"/>
                                  </p:iterate>
                                  <p:childTnLst>
                                    <p:set>
                                      <p:cBhvr>
                                        <p:cTn id="39" dur="1" fill="hold">
                                          <p:stCondLst>
                                            <p:cond delay="0"/>
                                          </p:stCondLst>
                                        </p:cTn>
                                        <p:tgtEl>
                                          <p:spTgt spid="2060"/>
                                        </p:tgtEl>
                                        <p:attrNameLst>
                                          <p:attrName>style.visibility</p:attrName>
                                        </p:attrNameLst>
                                      </p:cBhvr>
                                      <p:to>
                                        <p:strVal val="visible"/>
                                      </p:to>
                                    </p:set>
                                    <p:anim calcmode="lin" valueType="num">
                                      <p:cBhvr>
                                        <p:cTn id="40" dur="1000" fill="hold"/>
                                        <p:tgtEl>
                                          <p:spTgt spid="2060"/>
                                        </p:tgtEl>
                                        <p:attrNameLst>
                                          <p:attrName>ppt_w</p:attrName>
                                        </p:attrNameLst>
                                      </p:cBhvr>
                                      <p:tavLst>
                                        <p:tav tm="0">
                                          <p:val>
                                            <p:fltVal val="0"/>
                                          </p:val>
                                        </p:tav>
                                        <p:tav tm="100000">
                                          <p:val>
                                            <p:strVal val="#ppt_w"/>
                                          </p:val>
                                        </p:tav>
                                      </p:tavLst>
                                    </p:anim>
                                    <p:anim calcmode="lin" valueType="num">
                                      <p:cBhvr>
                                        <p:cTn id="41" dur="1000" fill="hold"/>
                                        <p:tgtEl>
                                          <p:spTgt spid="2060"/>
                                        </p:tgtEl>
                                        <p:attrNameLst>
                                          <p:attrName>ppt_h</p:attrName>
                                        </p:attrNameLst>
                                      </p:cBhvr>
                                      <p:tavLst>
                                        <p:tav tm="0">
                                          <p:val>
                                            <p:fltVal val="0"/>
                                          </p:val>
                                        </p:tav>
                                        <p:tav tm="100000">
                                          <p:val>
                                            <p:strVal val="#ppt_h"/>
                                          </p:val>
                                        </p:tav>
                                      </p:tavLst>
                                    </p:anim>
                                    <p:anim calcmode="lin" valueType="num">
                                      <p:cBhvr>
                                        <p:cTn id="42" dur="1000" fill="hold"/>
                                        <p:tgtEl>
                                          <p:spTgt spid="2060"/>
                                        </p:tgtEl>
                                        <p:attrNameLst>
                                          <p:attrName>style.rotation</p:attrName>
                                        </p:attrNameLst>
                                      </p:cBhvr>
                                      <p:tavLst>
                                        <p:tav tm="0">
                                          <p:val>
                                            <p:fltVal val="90"/>
                                          </p:val>
                                        </p:tav>
                                        <p:tav tm="100000">
                                          <p:val>
                                            <p:fltVal val="0"/>
                                          </p:val>
                                        </p:tav>
                                      </p:tavLst>
                                    </p:anim>
                                    <p:animEffect transition="in" filter="fade">
                                      <p:cBhvr>
                                        <p:cTn id="43" dur="1000"/>
                                        <p:tgtEl>
                                          <p:spTgt spid="2060"/>
                                        </p:tgtEl>
                                      </p:cBhvr>
                                    </p:animEffect>
                                  </p:childTnLst>
                                </p:cTn>
                              </p:par>
                            </p:childTnLst>
                          </p:cTn>
                        </p:par>
                        <p:par>
                          <p:cTn id="44" fill="hold">
                            <p:stCondLst>
                              <p:cond delay="1000"/>
                            </p:stCondLst>
                            <p:childTnLst>
                              <p:par>
                                <p:cTn id="45" presetID="1" presetClass="entr" presetSubtype="0" fill="hold" grpId="0" nodeType="afterEffect">
                                  <p:stCondLst>
                                    <p:cond delay="0"/>
                                  </p:stCondLst>
                                  <p:childTnLst>
                                    <p:set>
                                      <p:cBhvr>
                                        <p:cTn id="46" dur="1" fill="hold">
                                          <p:stCondLst>
                                            <p:cond delay="0"/>
                                          </p:stCondLst>
                                        </p:cTn>
                                        <p:tgtEl>
                                          <p:spTgt spid="2065"/>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55" grpId="0" animBg="1"/>
      <p:bldP spid="2056" grpId="0" animBg="1"/>
      <p:bldP spid="2059" grpId="0" animBg="1"/>
      <p:bldP spid="2060" grpId="0" animBg="1"/>
      <p:bldP spid="2063" grpId="0"/>
      <p:bldP spid="2064" grpId="0"/>
      <p:bldP spid="2065" grpId="0"/>
      <p:bldP spid="2066" grpId="0"/>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1"/>
          <p:cNvSpPr>
            <a:spLocks/>
          </p:cNvSpPr>
          <p:nvPr/>
        </p:nvSpPr>
        <p:spPr bwMode="auto">
          <a:xfrm>
            <a:off x="827584" y="1268760"/>
            <a:ext cx="8316416" cy="4608512"/>
          </a:xfrm>
          <a:custGeom>
            <a:avLst/>
            <a:gdLst>
              <a:gd name="T0" fmla="*/ 2147483647 w 3656"/>
              <a:gd name="T1" fmla="*/ 2147483647 h 2739"/>
              <a:gd name="T2" fmla="*/ 2147483647 w 3656"/>
              <a:gd name="T3" fmla="*/ 2147483647 h 2739"/>
              <a:gd name="T4" fmla="*/ 2147483647 w 3656"/>
              <a:gd name="T5" fmla="*/ 2147483647 h 2739"/>
              <a:gd name="T6" fmla="*/ 2147483647 w 3656"/>
              <a:gd name="T7" fmla="*/ 2147483647 h 2739"/>
              <a:gd name="T8" fmla="*/ 2805253 w 3656"/>
              <a:gd name="T9" fmla="*/ 2147483647 h 2739"/>
              <a:gd name="T10" fmla="*/ 0 w 3656"/>
              <a:gd name="T11" fmla="*/ 22125547 h 2739"/>
              <a:gd name="T12" fmla="*/ 2147483647 w 3656"/>
              <a:gd name="T13" fmla="*/ 20545326 h 2739"/>
              <a:gd name="T14" fmla="*/ 2147483647 w 3656"/>
              <a:gd name="T15" fmla="*/ 1817441306 h 2739"/>
              <a:gd name="T16" fmla="*/ 2147483647 w 3656"/>
              <a:gd name="T17" fmla="*/ 2147483647 h 2739"/>
              <a:gd name="T18" fmla="*/ 2147483647 w 3656"/>
              <a:gd name="T19" fmla="*/ 2147483647 h 2739"/>
              <a:gd name="T20" fmla="*/ 2147483647 w 3656"/>
              <a:gd name="T21" fmla="*/ 2147483647 h 2739"/>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w 3656"/>
              <a:gd name="T34" fmla="*/ 0 h 2739"/>
              <a:gd name="T35" fmla="*/ 3656 w 3656"/>
              <a:gd name="T36" fmla="*/ 2739 h 2739"/>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T33" t="T34" r="T35" b="T36"/>
            <a:pathLst>
              <a:path w="3656" h="2739">
                <a:moveTo>
                  <a:pt x="2724" y="2735"/>
                </a:moveTo>
                <a:cubicBezTo>
                  <a:pt x="2396" y="2735"/>
                  <a:pt x="2208" y="2731"/>
                  <a:pt x="1586" y="2734"/>
                </a:cubicBezTo>
                <a:cubicBezTo>
                  <a:pt x="1364" y="2735"/>
                  <a:pt x="2274" y="1826"/>
                  <a:pt x="1362" y="1830"/>
                </a:cubicBezTo>
                <a:cubicBezTo>
                  <a:pt x="454" y="1831"/>
                  <a:pt x="1350" y="2739"/>
                  <a:pt x="1130" y="2739"/>
                </a:cubicBezTo>
                <a:cubicBezTo>
                  <a:pt x="565" y="2738"/>
                  <a:pt x="1" y="2736"/>
                  <a:pt x="1" y="2736"/>
                </a:cubicBezTo>
                <a:cubicBezTo>
                  <a:pt x="1" y="2736"/>
                  <a:pt x="0" y="1375"/>
                  <a:pt x="0" y="14"/>
                </a:cubicBezTo>
                <a:cubicBezTo>
                  <a:pt x="2531" y="23"/>
                  <a:pt x="1492" y="0"/>
                  <a:pt x="2723" y="13"/>
                </a:cubicBezTo>
                <a:cubicBezTo>
                  <a:pt x="2718" y="386"/>
                  <a:pt x="2731" y="582"/>
                  <a:pt x="2729" y="1150"/>
                </a:cubicBezTo>
                <a:cubicBezTo>
                  <a:pt x="2726" y="1357"/>
                  <a:pt x="3620" y="469"/>
                  <a:pt x="3628" y="1359"/>
                </a:cubicBezTo>
                <a:cubicBezTo>
                  <a:pt x="3656" y="2279"/>
                  <a:pt x="2732" y="1372"/>
                  <a:pt x="2732" y="1600"/>
                </a:cubicBezTo>
                <a:cubicBezTo>
                  <a:pt x="2732" y="2167"/>
                  <a:pt x="2724" y="2331"/>
                  <a:pt x="2724" y="2735"/>
                </a:cubicBezTo>
                <a:close/>
              </a:path>
            </a:pathLst>
          </a:custGeom>
          <a:solidFill>
            <a:schemeClr val="bg1"/>
          </a:solidFill>
          <a:ln w="38100">
            <a:solidFill>
              <a:schemeClr val="tx1"/>
            </a:solidFill>
            <a:round/>
            <a:headEnd/>
            <a:tailEnd/>
          </a:ln>
        </p:spPr>
        <p:txBody>
          <a:bodyPr/>
          <a:lstStyle/>
          <a:p>
            <a:endParaRPr lang="en-US" dirty="0"/>
          </a:p>
        </p:txBody>
      </p:sp>
      <p:sp>
        <p:nvSpPr>
          <p:cNvPr id="3" name="T1"/>
          <p:cNvSpPr txBox="1">
            <a:spLocks noChangeArrowheads="1"/>
          </p:cNvSpPr>
          <p:nvPr/>
        </p:nvSpPr>
        <p:spPr bwMode="auto">
          <a:xfrm>
            <a:off x="1187624" y="2132856"/>
            <a:ext cx="5544616" cy="1569660"/>
          </a:xfrm>
          <a:prstGeom prst="rect">
            <a:avLst/>
          </a:prstGeom>
          <a:noFill/>
          <a:ln w="9525">
            <a:noFill/>
            <a:miter lim="800000"/>
            <a:headEnd/>
            <a:tailEnd/>
          </a:ln>
        </p:spPr>
        <p:txBody>
          <a:bodyPr wrap="square">
            <a:spAutoFit/>
          </a:bodyPr>
          <a:lstStyle/>
          <a:p>
            <a:pPr algn="ctr"/>
            <a:r>
              <a:rPr lang="ru-RU" sz="3200" dirty="0" smtClean="0"/>
              <a:t>Блок 1: Сбор клинической, демографической  и экономической информации</a:t>
            </a:r>
          </a:p>
        </p:txBody>
      </p:sp>
    </p:spTree>
    <p:extLst>
      <p:ext uri="{BB962C8B-B14F-4D97-AF65-F5344CB8AC3E}">
        <p14:creationId xmlns:p14="http://schemas.microsoft.com/office/powerpoint/2010/main" val="1518556496"/>
      </p:ext>
    </p:extLst>
  </p:cSld>
  <p:clrMapOvr>
    <a:masterClrMapping/>
  </p:clrMapOvr>
  <p:transition advClick="0"/>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grpId="0" nodeType="clickEffect">
                                  <p:stCondLst>
                                    <p:cond delay="0"/>
                                  </p:stCondLst>
                                  <p:iterate type="lt">
                                    <p:tmPct val="5000"/>
                                  </p:iterate>
                                  <p:childTnLst>
                                    <p:set>
                                      <p:cBhvr>
                                        <p:cTn id="6" dur="1" fill="hold">
                                          <p:stCondLst>
                                            <p:cond delay="0"/>
                                          </p:stCondLst>
                                        </p:cTn>
                                        <p:tgtEl>
                                          <p:spTgt spid="2"/>
                                        </p:tgtEl>
                                        <p:attrNameLst>
                                          <p:attrName>style.visibility</p:attrName>
                                        </p:attrNameLst>
                                      </p:cBhvr>
                                      <p:to>
                                        <p:strVal val="visible"/>
                                      </p:to>
                                    </p:set>
                                    <p:anim calcmode="lin" valueType="num">
                                      <p:cBhvr>
                                        <p:cTn id="7" dur="1000" fill="hold"/>
                                        <p:tgtEl>
                                          <p:spTgt spid="2"/>
                                        </p:tgtEl>
                                        <p:attrNameLst>
                                          <p:attrName>ppt_w</p:attrName>
                                        </p:attrNameLst>
                                      </p:cBhvr>
                                      <p:tavLst>
                                        <p:tav tm="0">
                                          <p:val>
                                            <p:fltVal val="0"/>
                                          </p:val>
                                        </p:tav>
                                        <p:tav tm="100000">
                                          <p:val>
                                            <p:strVal val="#ppt_w"/>
                                          </p:val>
                                        </p:tav>
                                      </p:tavLst>
                                    </p:anim>
                                    <p:anim calcmode="lin" valueType="num">
                                      <p:cBhvr>
                                        <p:cTn id="8" dur="1000" fill="hold"/>
                                        <p:tgtEl>
                                          <p:spTgt spid="2"/>
                                        </p:tgtEl>
                                        <p:attrNameLst>
                                          <p:attrName>ppt_h</p:attrName>
                                        </p:attrNameLst>
                                      </p:cBhvr>
                                      <p:tavLst>
                                        <p:tav tm="0">
                                          <p:val>
                                            <p:fltVal val="0"/>
                                          </p:val>
                                        </p:tav>
                                        <p:tav tm="100000">
                                          <p:val>
                                            <p:strVal val="#ppt_h"/>
                                          </p:val>
                                        </p:tav>
                                      </p:tavLst>
                                    </p:anim>
                                    <p:anim calcmode="lin" valueType="num">
                                      <p:cBhvr>
                                        <p:cTn id="9" dur="1000" fill="hold"/>
                                        <p:tgtEl>
                                          <p:spTgt spid="2"/>
                                        </p:tgtEl>
                                        <p:attrNameLst>
                                          <p:attrName>style.rotation</p:attrName>
                                        </p:attrNameLst>
                                      </p:cBhvr>
                                      <p:tavLst>
                                        <p:tav tm="0">
                                          <p:val>
                                            <p:fltVal val="90"/>
                                          </p:val>
                                        </p:tav>
                                        <p:tav tm="100000">
                                          <p:val>
                                            <p:fltVal val="0"/>
                                          </p:val>
                                        </p:tav>
                                      </p:tavLst>
                                    </p:anim>
                                    <p:animEffect transition="in" filter="fade">
                                      <p:cBhvr>
                                        <p:cTn id="10" dur="1000"/>
                                        <p:tgtEl>
                                          <p:spTgt spid="2"/>
                                        </p:tgtEl>
                                      </p:cBhvr>
                                    </p:animEffect>
                                  </p:childTnLst>
                                </p:cTn>
                              </p:par>
                            </p:childTnLst>
                          </p:cTn>
                        </p:par>
                        <p:par>
                          <p:cTn id="11" fill="hold">
                            <p:stCondLst>
                              <p:cond delay="1000"/>
                            </p:stCondLst>
                            <p:childTnLst>
                              <p:par>
                                <p:cTn id="12" presetID="1" presetClass="entr" presetSubtype="0" fill="hold" grpId="0" nodeType="afterEffect">
                                  <p:stCondLst>
                                    <p:cond delay="0"/>
                                  </p:stCondLst>
                                  <p:childTnLst>
                                    <p:set>
                                      <p:cBhvr>
                                        <p:cTn id="13" dur="1" fill="hold">
                                          <p:stCondLst>
                                            <p:cond delay="0"/>
                                          </p:stCondLst>
                                        </p:cTn>
                                        <p:tgtEl>
                                          <p:spTgt spid="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620688"/>
            <a:ext cx="9144000" cy="855663"/>
          </a:xfrm>
        </p:spPr>
        <p:txBody>
          <a:bodyPr/>
          <a:lstStyle/>
          <a:p>
            <a:r>
              <a:rPr lang="ru-RU" dirty="0" smtClean="0"/>
              <a:t>Клиническая информация: Применяемые подходы к кодировке</a:t>
            </a:r>
            <a:endParaRPr lang="en-US" dirty="0"/>
          </a:p>
        </p:txBody>
      </p:sp>
      <p:graphicFrame>
        <p:nvGraphicFramePr>
          <p:cNvPr id="4" name="Tabelle 2"/>
          <p:cNvGraphicFramePr>
            <a:graphicFrameLocks noGrp="1"/>
          </p:cNvGraphicFramePr>
          <p:nvPr>
            <p:extLst>
              <p:ext uri="{D42A27DB-BD31-4B8C-83A1-F6EECF244321}">
                <p14:modId xmlns:p14="http://schemas.microsoft.com/office/powerpoint/2010/main" val="2719735914"/>
              </p:ext>
            </p:extLst>
          </p:nvPr>
        </p:nvGraphicFramePr>
        <p:xfrm>
          <a:off x="251520" y="1700808"/>
          <a:ext cx="8208913" cy="4896539"/>
        </p:xfrm>
        <a:graphic>
          <a:graphicData uri="http://schemas.openxmlformats.org/drawingml/2006/table">
            <a:tbl>
              <a:tblPr/>
              <a:tblGrid>
                <a:gridCol w="1584053"/>
                <a:gridCol w="1814463"/>
                <a:gridCol w="4810397"/>
              </a:tblGrid>
              <a:tr h="505055">
                <a:tc>
                  <a:txBody>
                    <a:bodyPr/>
                    <a:lstStyle/>
                    <a:p>
                      <a:pPr algn="l">
                        <a:lnSpc>
                          <a:spcPct val="115000"/>
                        </a:lnSpc>
                        <a:spcAft>
                          <a:spcPts val="0"/>
                        </a:spcAft>
                      </a:pPr>
                      <a:r>
                        <a:rPr lang="ru-RU" sz="1400" b="1" dirty="0" smtClean="0">
                          <a:solidFill>
                            <a:srgbClr val="000000"/>
                          </a:solidFill>
                          <a:latin typeface="Calibri"/>
                          <a:ea typeface="Times New Roman"/>
                          <a:cs typeface="Calibri"/>
                        </a:rPr>
                        <a:t>Страна</a:t>
                      </a:r>
                      <a:endParaRPr lang="de-DE" sz="1400" dirty="0">
                        <a:latin typeface="Calibri"/>
                        <a:ea typeface="SimSun"/>
                        <a:cs typeface="Times New Roman"/>
                      </a:endParaRPr>
                    </a:p>
                  </a:txBody>
                  <a:tcPr marL="34991" marR="34991" marT="0" marB="0" anchor="ctr">
                    <a:lnL>
                      <a:noFill/>
                    </a:lnL>
                    <a:lnR>
                      <a:noFill/>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lgn="l">
                        <a:lnSpc>
                          <a:spcPct val="115000"/>
                        </a:lnSpc>
                        <a:spcAft>
                          <a:spcPts val="0"/>
                        </a:spcAft>
                      </a:pPr>
                      <a:r>
                        <a:rPr lang="ru-RU" sz="1400" b="1" dirty="0" smtClean="0">
                          <a:solidFill>
                            <a:srgbClr val="000000"/>
                          </a:solidFill>
                          <a:latin typeface="Calibri"/>
                          <a:ea typeface="Times New Roman"/>
                          <a:cs typeface="Calibri"/>
                        </a:rPr>
                        <a:t>Кодирование диагнозов</a:t>
                      </a:r>
                      <a:endParaRPr lang="de-DE" sz="1400" dirty="0">
                        <a:latin typeface="Calibri"/>
                        <a:ea typeface="SimSun"/>
                        <a:cs typeface="Times New Roman"/>
                      </a:endParaRPr>
                    </a:p>
                  </a:txBody>
                  <a:tcPr marL="34991" marR="34991" marT="0" marB="0" anchor="ctr">
                    <a:lnL>
                      <a:noFill/>
                    </a:lnL>
                    <a:lnR>
                      <a:noFill/>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66FF66"/>
                    </a:solidFill>
                  </a:tcPr>
                </a:tc>
                <a:tc>
                  <a:txBody>
                    <a:bodyPr/>
                    <a:lstStyle/>
                    <a:p>
                      <a:pPr algn="l">
                        <a:lnSpc>
                          <a:spcPct val="115000"/>
                        </a:lnSpc>
                        <a:spcAft>
                          <a:spcPts val="0"/>
                        </a:spcAft>
                      </a:pPr>
                      <a:r>
                        <a:rPr lang="ru-RU" sz="1400" b="1" dirty="0" smtClean="0">
                          <a:solidFill>
                            <a:srgbClr val="000000"/>
                          </a:solidFill>
                          <a:latin typeface="Calibri"/>
                          <a:ea typeface="Times New Roman"/>
                          <a:cs typeface="Calibri"/>
                        </a:rPr>
                        <a:t>Кодирование процедур</a:t>
                      </a:r>
                      <a:endParaRPr lang="de-DE" sz="1400" dirty="0">
                        <a:latin typeface="Calibri"/>
                        <a:ea typeface="SimSun"/>
                        <a:cs typeface="Times New Roman"/>
                      </a:endParaRPr>
                    </a:p>
                  </a:txBody>
                  <a:tcPr marL="34991" marR="34991" marT="0" marB="0" anchor="ctr">
                    <a:lnL>
                      <a:noFill/>
                    </a:lnL>
                    <a:lnR>
                      <a:noFill/>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CCCC"/>
                    </a:solidFill>
                  </a:tcPr>
                </a:tc>
              </a:tr>
              <a:tr h="296408">
                <a:tc>
                  <a:txBody>
                    <a:bodyPr/>
                    <a:lstStyle/>
                    <a:p>
                      <a:pPr>
                        <a:lnSpc>
                          <a:spcPct val="115000"/>
                        </a:lnSpc>
                        <a:spcAft>
                          <a:spcPts val="0"/>
                        </a:spcAft>
                      </a:pPr>
                      <a:r>
                        <a:rPr lang="ru-RU" sz="1400" dirty="0" smtClean="0">
                          <a:solidFill>
                            <a:srgbClr val="000000"/>
                          </a:solidFill>
                          <a:latin typeface="Calibri"/>
                          <a:ea typeface="Times New Roman"/>
                          <a:cs typeface="Calibri"/>
                        </a:rPr>
                        <a:t>Австрия</a:t>
                      </a:r>
                      <a:endParaRPr lang="de-DE" sz="1400" dirty="0">
                        <a:latin typeface="Calibri"/>
                        <a:ea typeface="SimSun"/>
                        <a:cs typeface="Times New Roman"/>
                      </a:endParaRPr>
                    </a:p>
                  </a:txBody>
                  <a:tcPr marL="34991" marR="34991" marT="0" marB="0">
                    <a:lnL>
                      <a:noFill/>
                    </a:lnL>
                    <a:lnR>
                      <a:noFill/>
                    </a:lnR>
                    <a:lnT w="12700" cap="flat" cmpd="sng" algn="ctr">
                      <a:solidFill>
                        <a:srgbClr val="000000"/>
                      </a:solidFill>
                      <a:prstDash val="solid"/>
                      <a:round/>
                      <a:headEnd type="none" w="med" len="med"/>
                      <a:tailEnd type="none" w="med" len="med"/>
                    </a:lnT>
                    <a:lnB>
                      <a:noFill/>
                    </a:lnB>
                    <a:solidFill>
                      <a:srgbClr val="FFFFFF"/>
                    </a:solidFill>
                  </a:tcPr>
                </a:tc>
                <a:tc>
                  <a:txBody>
                    <a:bodyPr/>
                    <a:lstStyle/>
                    <a:p>
                      <a:pPr>
                        <a:lnSpc>
                          <a:spcPct val="115000"/>
                        </a:lnSpc>
                        <a:spcAft>
                          <a:spcPts val="0"/>
                        </a:spcAft>
                      </a:pPr>
                      <a:r>
                        <a:rPr lang="ru-RU" sz="1400" dirty="0" smtClean="0">
                          <a:solidFill>
                            <a:srgbClr val="000000"/>
                          </a:solidFill>
                          <a:latin typeface="Calibri"/>
                          <a:ea typeface="Times New Roman"/>
                          <a:cs typeface="Calibri"/>
                        </a:rPr>
                        <a:t>МКБ</a:t>
                      </a:r>
                      <a:r>
                        <a:rPr lang="de-DE" sz="1400" dirty="0" smtClean="0">
                          <a:solidFill>
                            <a:srgbClr val="000000"/>
                          </a:solidFill>
                          <a:latin typeface="Calibri"/>
                          <a:ea typeface="Times New Roman"/>
                          <a:cs typeface="Calibri"/>
                        </a:rPr>
                        <a:t>-10-AT</a:t>
                      </a:r>
                      <a:endParaRPr lang="de-DE" sz="1400" dirty="0">
                        <a:latin typeface="Calibri"/>
                        <a:ea typeface="SimSun"/>
                        <a:cs typeface="Times New Roman"/>
                      </a:endParaRPr>
                    </a:p>
                  </a:txBody>
                  <a:tcPr marL="34991" marR="34991" marT="0" marB="0">
                    <a:lnL>
                      <a:noFill/>
                    </a:lnL>
                    <a:lnR>
                      <a:noFill/>
                    </a:lnR>
                    <a:lnT w="12700" cap="flat" cmpd="sng" algn="ctr">
                      <a:solidFill>
                        <a:srgbClr val="000000"/>
                      </a:solidFill>
                      <a:prstDash val="solid"/>
                      <a:round/>
                      <a:headEnd type="none" w="med" len="med"/>
                      <a:tailEnd type="none" w="med" len="med"/>
                    </a:lnT>
                    <a:lnB>
                      <a:noFill/>
                    </a:lnB>
                    <a:solidFill>
                      <a:srgbClr val="66FF66"/>
                    </a:solidFill>
                  </a:tcPr>
                </a:tc>
                <a:tc>
                  <a:txBody>
                    <a:bodyPr/>
                    <a:lstStyle/>
                    <a:p>
                      <a:pPr>
                        <a:lnSpc>
                          <a:spcPct val="115000"/>
                        </a:lnSpc>
                        <a:spcAft>
                          <a:spcPts val="0"/>
                        </a:spcAft>
                      </a:pPr>
                      <a:r>
                        <a:rPr lang="ru-RU" sz="1400" dirty="0" smtClean="0">
                          <a:solidFill>
                            <a:srgbClr val="000000"/>
                          </a:solidFill>
                          <a:latin typeface="Calibri"/>
                          <a:ea typeface="Times New Roman"/>
                          <a:cs typeface="Calibri"/>
                        </a:rPr>
                        <a:t>Справочник операций «</a:t>
                      </a:r>
                      <a:r>
                        <a:rPr lang="de-DE" sz="1400" dirty="0" smtClean="0">
                          <a:solidFill>
                            <a:srgbClr val="000000"/>
                          </a:solidFill>
                          <a:latin typeface="Calibri"/>
                          <a:ea typeface="Times New Roman"/>
                          <a:cs typeface="Calibri"/>
                        </a:rPr>
                        <a:t>Leistungskatalog</a:t>
                      </a:r>
                      <a:r>
                        <a:rPr lang="ru-RU" sz="1400" dirty="0" smtClean="0">
                          <a:solidFill>
                            <a:srgbClr val="000000"/>
                          </a:solidFill>
                          <a:latin typeface="Calibri"/>
                          <a:ea typeface="Times New Roman"/>
                          <a:cs typeface="Calibri"/>
                        </a:rPr>
                        <a:t>»</a:t>
                      </a:r>
                      <a:endParaRPr lang="de-DE" sz="1400" dirty="0">
                        <a:latin typeface="Calibri"/>
                        <a:ea typeface="SimSun"/>
                        <a:cs typeface="Times New Roman"/>
                      </a:endParaRPr>
                    </a:p>
                  </a:txBody>
                  <a:tcPr marL="34991" marR="34991" marT="0" marB="0">
                    <a:lnL>
                      <a:noFill/>
                    </a:lnL>
                    <a:lnR>
                      <a:noFill/>
                    </a:lnR>
                    <a:lnT w="12700" cap="flat" cmpd="sng" algn="ctr">
                      <a:solidFill>
                        <a:srgbClr val="000000"/>
                      </a:solidFill>
                      <a:prstDash val="solid"/>
                      <a:round/>
                      <a:headEnd type="none" w="med" len="med"/>
                      <a:tailEnd type="none" w="med" len="med"/>
                    </a:lnT>
                    <a:lnB>
                      <a:noFill/>
                    </a:lnB>
                    <a:solidFill>
                      <a:srgbClr val="FFCCCC"/>
                    </a:solidFill>
                  </a:tcPr>
                </a:tc>
              </a:tr>
              <a:tr h="505055">
                <a:tc>
                  <a:txBody>
                    <a:bodyPr/>
                    <a:lstStyle/>
                    <a:p>
                      <a:pPr>
                        <a:lnSpc>
                          <a:spcPct val="115000"/>
                        </a:lnSpc>
                        <a:spcAft>
                          <a:spcPts val="0"/>
                        </a:spcAft>
                      </a:pPr>
                      <a:r>
                        <a:rPr lang="ru-RU" sz="1400" dirty="0" smtClean="0">
                          <a:solidFill>
                            <a:srgbClr val="000000"/>
                          </a:solidFill>
                          <a:latin typeface="Calibri"/>
                          <a:ea typeface="Times New Roman"/>
                          <a:cs typeface="Calibri"/>
                        </a:rPr>
                        <a:t>Англия</a:t>
                      </a:r>
                      <a:endParaRPr lang="de-DE" sz="1400" dirty="0">
                        <a:latin typeface="Calibri"/>
                        <a:ea typeface="SimSun"/>
                        <a:cs typeface="Times New Roman"/>
                      </a:endParaRPr>
                    </a:p>
                  </a:txBody>
                  <a:tcPr marL="34991" marR="34991" marT="0" marB="0">
                    <a:lnL>
                      <a:noFill/>
                    </a:lnL>
                    <a:lnR>
                      <a:noFill/>
                    </a:lnR>
                    <a:lnT>
                      <a:noFill/>
                    </a:lnT>
                    <a:lnB>
                      <a:noFill/>
                    </a:lnB>
                    <a:solidFill>
                      <a:srgbClr val="FFFFFF"/>
                    </a:solidFill>
                  </a:tcPr>
                </a:tc>
                <a:tc>
                  <a:txBody>
                    <a:bodyPr/>
                    <a:lstStyle/>
                    <a:p>
                      <a:pPr>
                        <a:lnSpc>
                          <a:spcPct val="115000"/>
                        </a:lnSpc>
                        <a:spcAft>
                          <a:spcPts val="0"/>
                        </a:spcAft>
                      </a:pPr>
                      <a:r>
                        <a:rPr lang="ru-RU" sz="1400" dirty="0" smtClean="0">
                          <a:solidFill>
                            <a:srgbClr val="000000"/>
                          </a:solidFill>
                          <a:latin typeface="Calibri"/>
                          <a:ea typeface="Times New Roman"/>
                          <a:cs typeface="Calibri"/>
                        </a:rPr>
                        <a:t>МКБ</a:t>
                      </a:r>
                      <a:r>
                        <a:rPr lang="de-DE" sz="1400" dirty="0" smtClean="0">
                          <a:solidFill>
                            <a:srgbClr val="000000"/>
                          </a:solidFill>
                          <a:latin typeface="Calibri"/>
                          <a:ea typeface="Times New Roman"/>
                          <a:cs typeface="Calibri"/>
                        </a:rPr>
                        <a:t>-10</a:t>
                      </a:r>
                      <a:endParaRPr lang="de-DE" sz="1400" dirty="0">
                        <a:latin typeface="Calibri"/>
                        <a:ea typeface="SimSun"/>
                        <a:cs typeface="Times New Roman"/>
                      </a:endParaRPr>
                    </a:p>
                  </a:txBody>
                  <a:tcPr marL="34991" marR="34991" marT="0" marB="0">
                    <a:lnL>
                      <a:noFill/>
                    </a:lnL>
                    <a:lnR>
                      <a:noFill/>
                    </a:lnR>
                    <a:lnT>
                      <a:noFill/>
                    </a:lnT>
                    <a:lnB>
                      <a:noFill/>
                    </a:lnB>
                    <a:solidFill>
                      <a:srgbClr val="66FF66"/>
                    </a:solidFill>
                  </a:tcPr>
                </a:tc>
                <a:tc>
                  <a:txBody>
                    <a:bodyPr/>
                    <a:lstStyle/>
                    <a:p>
                      <a:pPr>
                        <a:lnSpc>
                          <a:spcPct val="115000"/>
                        </a:lnSpc>
                        <a:spcAft>
                          <a:spcPts val="0"/>
                        </a:spcAft>
                      </a:pPr>
                      <a:r>
                        <a:rPr lang="en-US" sz="1400" dirty="0" smtClean="0">
                          <a:solidFill>
                            <a:srgbClr val="000000"/>
                          </a:solidFill>
                          <a:latin typeface="Calibri"/>
                          <a:ea typeface="Times New Roman"/>
                          <a:cs typeface="Calibri"/>
                        </a:rPr>
                        <a:t>OPCS</a:t>
                      </a:r>
                      <a:r>
                        <a:rPr lang="en-US" sz="1400" baseline="0" dirty="0" smtClean="0">
                          <a:solidFill>
                            <a:srgbClr val="000000"/>
                          </a:solidFill>
                          <a:latin typeface="Calibri"/>
                          <a:ea typeface="Times New Roman"/>
                          <a:cs typeface="Calibri"/>
                        </a:rPr>
                        <a:t> – </a:t>
                      </a:r>
                      <a:r>
                        <a:rPr lang="ru-RU" sz="1400" baseline="0" dirty="0" smtClean="0">
                          <a:solidFill>
                            <a:srgbClr val="000000"/>
                          </a:solidFill>
                          <a:latin typeface="Calibri"/>
                          <a:ea typeface="Times New Roman"/>
                          <a:cs typeface="Calibri"/>
                        </a:rPr>
                        <a:t> классификация бюро переписи населения и исследований</a:t>
                      </a:r>
                      <a:endParaRPr lang="de-DE" sz="1400" dirty="0">
                        <a:latin typeface="Calibri"/>
                        <a:ea typeface="SimSun"/>
                        <a:cs typeface="Times New Roman"/>
                      </a:endParaRPr>
                    </a:p>
                  </a:txBody>
                  <a:tcPr marL="34991" marR="34991" marT="0" marB="0">
                    <a:lnL>
                      <a:noFill/>
                    </a:lnL>
                    <a:lnR>
                      <a:noFill/>
                    </a:lnR>
                    <a:lnT>
                      <a:noFill/>
                    </a:lnT>
                    <a:lnB>
                      <a:noFill/>
                    </a:lnB>
                    <a:solidFill>
                      <a:srgbClr val="FFCCCC"/>
                    </a:solidFill>
                  </a:tcPr>
                </a:tc>
              </a:tr>
              <a:tr h="296408">
                <a:tc>
                  <a:txBody>
                    <a:bodyPr/>
                    <a:lstStyle/>
                    <a:p>
                      <a:pPr>
                        <a:lnSpc>
                          <a:spcPct val="115000"/>
                        </a:lnSpc>
                        <a:spcAft>
                          <a:spcPts val="0"/>
                        </a:spcAft>
                      </a:pPr>
                      <a:r>
                        <a:rPr lang="ru-RU" sz="1400" dirty="0" smtClean="0">
                          <a:solidFill>
                            <a:srgbClr val="000000"/>
                          </a:solidFill>
                          <a:latin typeface="Calibri"/>
                          <a:ea typeface="Times New Roman"/>
                          <a:cs typeface="Calibri"/>
                        </a:rPr>
                        <a:t>Эстония</a:t>
                      </a:r>
                      <a:endParaRPr lang="de-DE" sz="1400" dirty="0">
                        <a:latin typeface="Calibri"/>
                        <a:ea typeface="SimSun"/>
                        <a:cs typeface="Times New Roman"/>
                      </a:endParaRPr>
                    </a:p>
                  </a:txBody>
                  <a:tcPr marL="34991" marR="34991" marT="0" marB="0">
                    <a:lnL>
                      <a:noFill/>
                    </a:lnL>
                    <a:lnR>
                      <a:noFill/>
                    </a:lnR>
                    <a:lnT>
                      <a:noFill/>
                    </a:lnT>
                    <a:lnB>
                      <a:noFill/>
                    </a:lnB>
                    <a:solidFill>
                      <a:srgbClr val="FFFFFF"/>
                    </a:solidFill>
                  </a:tcPr>
                </a:tc>
                <a:tc>
                  <a:txBody>
                    <a:bodyPr/>
                    <a:lstStyle/>
                    <a:p>
                      <a:pPr>
                        <a:lnSpc>
                          <a:spcPct val="115000"/>
                        </a:lnSpc>
                        <a:spcAft>
                          <a:spcPts val="0"/>
                        </a:spcAft>
                      </a:pPr>
                      <a:r>
                        <a:rPr lang="ru-RU" sz="1400" dirty="0" smtClean="0">
                          <a:solidFill>
                            <a:srgbClr val="000000"/>
                          </a:solidFill>
                          <a:latin typeface="Calibri"/>
                          <a:ea typeface="Times New Roman"/>
                          <a:cs typeface="Calibri"/>
                        </a:rPr>
                        <a:t>МКБ</a:t>
                      </a:r>
                      <a:r>
                        <a:rPr lang="de-DE" sz="1400" dirty="0" smtClean="0">
                          <a:solidFill>
                            <a:srgbClr val="000000"/>
                          </a:solidFill>
                          <a:latin typeface="Calibri"/>
                          <a:ea typeface="Times New Roman"/>
                          <a:cs typeface="Calibri"/>
                        </a:rPr>
                        <a:t>-10</a:t>
                      </a:r>
                      <a:endParaRPr lang="de-DE" sz="1400" dirty="0">
                        <a:latin typeface="Calibri"/>
                        <a:ea typeface="SimSun"/>
                        <a:cs typeface="Times New Roman"/>
                      </a:endParaRPr>
                    </a:p>
                  </a:txBody>
                  <a:tcPr marL="34991" marR="34991" marT="0" marB="0">
                    <a:lnL>
                      <a:noFill/>
                    </a:lnL>
                    <a:lnR>
                      <a:noFill/>
                    </a:lnR>
                    <a:lnT>
                      <a:noFill/>
                    </a:lnT>
                    <a:lnB>
                      <a:noFill/>
                    </a:lnB>
                    <a:solidFill>
                      <a:srgbClr val="66FF66"/>
                    </a:solidFill>
                  </a:tcPr>
                </a:tc>
                <a:tc>
                  <a:txBody>
                    <a:bodyPr/>
                    <a:lstStyle/>
                    <a:p>
                      <a:pPr>
                        <a:lnSpc>
                          <a:spcPct val="115000"/>
                        </a:lnSpc>
                        <a:spcAft>
                          <a:spcPts val="0"/>
                        </a:spcAft>
                      </a:pPr>
                      <a:r>
                        <a:rPr lang="en-US" sz="1400" dirty="0" smtClean="0">
                          <a:solidFill>
                            <a:srgbClr val="000000"/>
                          </a:solidFill>
                          <a:latin typeface="Calibri"/>
                          <a:ea typeface="Times New Roman"/>
                          <a:cs typeface="Calibri"/>
                        </a:rPr>
                        <a:t>NCSP</a:t>
                      </a:r>
                      <a:r>
                        <a:rPr lang="en-US" sz="1400" baseline="0" dirty="0" smtClean="0">
                          <a:solidFill>
                            <a:srgbClr val="000000"/>
                          </a:solidFill>
                          <a:latin typeface="Calibri"/>
                          <a:ea typeface="Times New Roman"/>
                          <a:cs typeface="Calibri"/>
                        </a:rPr>
                        <a:t> – </a:t>
                      </a:r>
                      <a:r>
                        <a:rPr lang="ru-RU" sz="1400" baseline="0" dirty="0" smtClean="0">
                          <a:solidFill>
                            <a:srgbClr val="000000"/>
                          </a:solidFill>
                          <a:latin typeface="Calibri"/>
                          <a:ea typeface="Times New Roman"/>
                          <a:cs typeface="Calibri"/>
                        </a:rPr>
                        <a:t>Классификация хирургических процедур </a:t>
                      </a:r>
                      <a:r>
                        <a:rPr lang="en-US" sz="1400" dirty="0" smtClean="0">
                          <a:solidFill>
                            <a:srgbClr val="000000"/>
                          </a:solidFill>
                          <a:latin typeface="Calibri"/>
                          <a:ea typeface="Times New Roman"/>
                          <a:cs typeface="Calibri"/>
                        </a:rPr>
                        <a:t>Nomesco</a:t>
                      </a:r>
                      <a:endParaRPr lang="de-DE" sz="1400" dirty="0">
                        <a:latin typeface="Calibri"/>
                        <a:ea typeface="SimSun"/>
                        <a:cs typeface="Times New Roman"/>
                      </a:endParaRPr>
                    </a:p>
                  </a:txBody>
                  <a:tcPr marL="34991" marR="34991" marT="0" marB="0">
                    <a:lnL>
                      <a:noFill/>
                    </a:lnL>
                    <a:lnR>
                      <a:noFill/>
                    </a:lnR>
                    <a:lnT>
                      <a:noFill/>
                    </a:lnT>
                    <a:lnB>
                      <a:noFill/>
                    </a:lnB>
                    <a:solidFill>
                      <a:srgbClr val="FFCCCC"/>
                    </a:solidFill>
                  </a:tcPr>
                </a:tc>
              </a:tr>
              <a:tr h="505055">
                <a:tc>
                  <a:txBody>
                    <a:bodyPr/>
                    <a:lstStyle/>
                    <a:p>
                      <a:pPr>
                        <a:lnSpc>
                          <a:spcPct val="115000"/>
                        </a:lnSpc>
                        <a:spcAft>
                          <a:spcPts val="0"/>
                        </a:spcAft>
                      </a:pPr>
                      <a:r>
                        <a:rPr lang="ru-RU" sz="1400" dirty="0" smtClean="0">
                          <a:solidFill>
                            <a:srgbClr val="000000"/>
                          </a:solidFill>
                          <a:latin typeface="Calibri"/>
                          <a:ea typeface="Times New Roman"/>
                          <a:cs typeface="Calibri"/>
                        </a:rPr>
                        <a:t>Финляндия</a:t>
                      </a:r>
                      <a:endParaRPr lang="de-DE" sz="1400" dirty="0">
                        <a:latin typeface="Calibri"/>
                        <a:ea typeface="SimSun"/>
                        <a:cs typeface="Times New Roman"/>
                      </a:endParaRPr>
                    </a:p>
                  </a:txBody>
                  <a:tcPr marL="34991" marR="34991" marT="0" marB="0">
                    <a:lnL>
                      <a:noFill/>
                    </a:lnL>
                    <a:lnR>
                      <a:noFill/>
                    </a:lnR>
                    <a:lnT>
                      <a:noFill/>
                    </a:lnT>
                    <a:lnB>
                      <a:noFill/>
                    </a:lnB>
                    <a:solidFill>
                      <a:srgbClr val="FFFFFF"/>
                    </a:solidFill>
                  </a:tcPr>
                </a:tc>
                <a:tc>
                  <a:txBody>
                    <a:bodyPr/>
                    <a:lstStyle/>
                    <a:p>
                      <a:pPr>
                        <a:lnSpc>
                          <a:spcPct val="115000"/>
                        </a:lnSpc>
                        <a:spcAft>
                          <a:spcPts val="0"/>
                        </a:spcAft>
                      </a:pPr>
                      <a:r>
                        <a:rPr lang="ru-RU" sz="1400" dirty="0" smtClean="0">
                          <a:solidFill>
                            <a:srgbClr val="000000"/>
                          </a:solidFill>
                          <a:latin typeface="Calibri"/>
                          <a:ea typeface="Times New Roman"/>
                          <a:cs typeface="Calibri"/>
                        </a:rPr>
                        <a:t>МКБ</a:t>
                      </a:r>
                      <a:r>
                        <a:rPr lang="de-DE" sz="1400" dirty="0" smtClean="0">
                          <a:solidFill>
                            <a:srgbClr val="000000"/>
                          </a:solidFill>
                          <a:latin typeface="Calibri"/>
                          <a:ea typeface="Times New Roman"/>
                          <a:cs typeface="Calibri"/>
                        </a:rPr>
                        <a:t>-10</a:t>
                      </a:r>
                      <a:endParaRPr lang="de-DE" sz="1400" dirty="0">
                        <a:latin typeface="Calibri"/>
                        <a:ea typeface="SimSun"/>
                        <a:cs typeface="Times New Roman"/>
                      </a:endParaRPr>
                    </a:p>
                  </a:txBody>
                  <a:tcPr marL="34991" marR="34991" marT="0" marB="0">
                    <a:lnL>
                      <a:noFill/>
                    </a:lnL>
                    <a:lnR>
                      <a:noFill/>
                    </a:lnR>
                    <a:lnT>
                      <a:noFill/>
                    </a:lnT>
                    <a:lnB>
                      <a:noFill/>
                    </a:lnB>
                    <a:solidFill>
                      <a:srgbClr val="66FF66"/>
                    </a:solidFill>
                  </a:tcPr>
                </a:tc>
                <a:tc>
                  <a:txBody>
                    <a:bodyPr/>
                    <a:lstStyle/>
                    <a:p>
                      <a:pPr>
                        <a:lnSpc>
                          <a:spcPct val="115000"/>
                        </a:lnSpc>
                        <a:spcAft>
                          <a:spcPts val="0"/>
                        </a:spcAft>
                      </a:pPr>
                      <a:r>
                        <a:rPr lang="en-US" sz="1400" dirty="0" smtClean="0">
                          <a:solidFill>
                            <a:srgbClr val="000000"/>
                          </a:solidFill>
                          <a:latin typeface="+mn-lt"/>
                          <a:ea typeface="Times New Roman"/>
                          <a:cs typeface="Calibri"/>
                        </a:rPr>
                        <a:t>NCSP</a:t>
                      </a:r>
                      <a:r>
                        <a:rPr lang="en-US" sz="1400" baseline="0" dirty="0" smtClean="0">
                          <a:solidFill>
                            <a:srgbClr val="000000"/>
                          </a:solidFill>
                          <a:latin typeface="+mn-lt"/>
                          <a:ea typeface="Times New Roman"/>
                          <a:cs typeface="Calibri"/>
                        </a:rPr>
                        <a:t> – </a:t>
                      </a:r>
                      <a:r>
                        <a:rPr lang="ru-RU" sz="1400" baseline="0" dirty="0" smtClean="0">
                          <a:solidFill>
                            <a:srgbClr val="000000"/>
                          </a:solidFill>
                          <a:latin typeface="+mn-lt"/>
                          <a:ea typeface="Times New Roman"/>
                          <a:cs typeface="Calibri"/>
                        </a:rPr>
                        <a:t>Классификация хирургических процедур </a:t>
                      </a:r>
                      <a:r>
                        <a:rPr lang="en-US" sz="1400" dirty="0" smtClean="0">
                          <a:solidFill>
                            <a:srgbClr val="000000"/>
                          </a:solidFill>
                          <a:latin typeface="+mn-lt"/>
                          <a:ea typeface="Times New Roman"/>
                          <a:cs typeface="Calibri"/>
                        </a:rPr>
                        <a:t>Nomesco</a:t>
                      </a:r>
                      <a:endParaRPr lang="de-DE" sz="1400" dirty="0">
                        <a:latin typeface="+mn-lt"/>
                        <a:ea typeface="SimSun"/>
                        <a:cs typeface="Times New Roman"/>
                      </a:endParaRPr>
                    </a:p>
                  </a:txBody>
                  <a:tcPr marL="34991" marR="34991" marT="0" marB="0">
                    <a:lnL>
                      <a:noFill/>
                    </a:lnL>
                    <a:lnR>
                      <a:noFill/>
                    </a:lnR>
                    <a:lnT>
                      <a:noFill/>
                    </a:lnT>
                    <a:lnB>
                      <a:noFill/>
                    </a:lnB>
                    <a:solidFill>
                      <a:srgbClr val="FFCCCC"/>
                    </a:solidFill>
                  </a:tcPr>
                </a:tc>
              </a:tr>
              <a:tr h="505055">
                <a:tc>
                  <a:txBody>
                    <a:bodyPr/>
                    <a:lstStyle/>
                    <a:p>
                      <a:pPr>
                        <a:lnSpc>
                          <a:spcPct val="115000"/>
                        </a:lnSpc>
                        <a:spcAft>
                          <a:spcPts val="0"/>
                        </a:spcAft>
                      </a:pPr>
                      <a:r>
                        <a:rPr lang="ru-RU" sz="1400" dirty="0" smtClean="0">
                          <a:solidFill>
                            <a:srgbClr val="000000"/>
                          </a:solidFill>
                          <a:latin typeface="Calibri"/>
                          <a:ea typeface="Times New Roman"/>
                          <a:cs typeface="Calibri"/>
                        </a:rPr>
                        <a:t>Франция</a:t>
                      </a:r>
                      <a:endParaRPr lang="de-DE" sz="1400" dirty="0">
                        <a:latin typeface="Calibri"/>
                        <a:ea typeface="SimSun"/>
                        <a:cs typeface="Times New Roman"/>
                      </a:endParaRPr>
                    </a:p>
                  </a:txBody>
                  <a:tcPr marL="34991" marR="34991" marT="0" marB="0">
                    <a:lnL>
                      <a:noFill/>
                    </a:lnL>
                    <a:lnR>
                      <a:noFill/>
                    </a:lnR>
                    <a:lnT>
                      <a:noFill/>
                    </a:lnT>
                    <a:lnB>
                      <a:noFill/>
                    </a:lnB>
                    <a:solidFill>
                      <a:srgbClr val="FFFFFF"/>
                    </a:solidFill>
                  </a:tcPr>
                </a:tc>
                <a:tc>
                  <a:txBody>
                    <a:bodyPr/>
                    <a:lstStyle/>
                    <a:p>
                      <a:pPr>
                        <a:lnSpc>
                          <a:spcPct val="115000"/>
                        </a:lnSpc>
                        <a:spcAft>
                          <a:spcPts val="0"/>
                        </a:spcAft>
                      </a:pPr>
                      <a:r>
                        <a:rPr lang="ru-RU" sz="1400" dirty="0" smtClean="0">
                          <a:solidFill>
                            <a:srgbClr val="000000"/>
                          </a:solidFill>
                          <a:latin typeface="Calibri"/>
                          <a:ea typeface="Times New Roman"/>
                          <a:cs typeface="Calibri"/>
                        </a:rPr>
                        <a:t>МКБ</a:t>
                      </a:r>
                      <a:r>
                        <a:rPr lang="de-DE" sz="1400" dirty="0" smtClean="0">
                          <a:solidFill>
                            <a:srgbClr val="000000"/>
                          </a:solidFill>
                          <a:latin typeface="Calibri"/>
                          <a:ea typeface="Times New Roman"/>
                          <a:cs typeface="Calibri"/>
                        </a:rPr>
                        <a:t>-10</a:t>
                      </a:r>
                      <a:r>
                        <a:rPr lang="de-DE" sz="1400" dirty="0">
                          <a:latin typeface="Calibri"/>
                          <a:ea typeface="SimSun"/>
                          <a:cs typeface="Times New Roman"/>
                        </a:rPr>
                        <a:t> </a:t>
                      </a:r>
                    </a:p>
                  </a:txBody>
                  <a:tcPr marL="34991" marR="34991" marT="0" marB="0">
                    <a:lnL>
                      <a:noFill/>
                    </a:lnL>
                    <a:lnR>
                      <a:noFill/>
                    </a:lnR>
                    <a:lnT>
                      <a:noFill/>
                    </a:lnT>
                    <a:lnB>
                      <a:noFill/>
                    </a:lnB>
                    <a:solidFill>
                      <a:srgbClr val="66FF66"/>
                    </a:solidFill>
                  </a:tcPr>
                </a:tc>
                <a:tc>
                  <a:txBody>
                    <a:bodyPr/>
                    <a:lstStyle/>
                    <a:p>
                      <a:pPr>
                        <a:lnSpc>
                          <a:spcPct val="115000"/>
                        </a:lnSpc>
                        <a:spcAft>
                          <a:spcPts val="0"/>
                        </a:spcAft>
                      </a:pPr>
                      <a:r>
                        <a:rPr lang="fr-FR" sz="1400" dirty="0" smtClean="0">
                          <a:solidFill>
                            <a:srgbClr val="000000"/>
                          </a:solidFill>
                          <a:latin typeface="Calibri"/>
                          <a:ea typeface="Times New Roman"/>
                          <a:cs typeface="Calibri"/>
                        </a:rPr>
                        <a:t>CCAM – </a:t>
                      </a:r>
                      <a:r>
                        <a:rPr lang="ru-RU" sz="1400" dirty="0" smtClean="0">
                          <a:solidFill>
                            <a:srgbClr val="000000"/>
                          </a:solidFill>
                          <a:latin typeface="Calibri"/>
                          <a:ea typeface="Times New Roman"/>
                          <a:cs typeface="Calibri"/>
                        </a:rPr>
                        <a:t>Классификация  операций</a:t>
                      </a:r>
                      <a:r>
                        <a:rPr lang="ru-RU" sz="1400" baseline="0" dirty="0" smtClean="0">
                          <a:solidFill>
                            <a:srgbClr val="000000"/>
                          </a:solidFill>
                          <a:latin typeface="Calibri"/>
                          <a:ea typeface="Times New Roman"/>
                          <a:cs typeface="Calibri"/>
                        </a:rPr>
                        <a:t> для системы здравоохранения</a:t>
                      </a:r>
                      <a:endParaRPr lang="de-DE" sz="1400" dirty="0">
                        <a:latin typeface="Calibri"/>
                        <a:ea typeface="SimSun"/>
                        <a:cs typeface="Times New Roman"/>
                      </a:endParaRPr>
                    </a:p>
                  </a:txBody>
                  <a:tcPr marL="34991" marR="34991" marT="0" marB="0">
                    <a:lnL>
                      <a:noFill/>
                    </a:lnL>
                    <a:lnR>
                      <a:noFill/>
                    </a:lnR>
                    <a:lnT>
                      <a:noFill/>
                    </a:lnT>
                    <a:lnB>
                      <a:noFill/>
                    </a:lnB>
                    <a:solidFill>
                      <a:srgbClr val="FFCCCC"/>
                    </a:solidFill>
                  </a:tcPr>
                </a:tc>
              </a:tr>
              <a:tr h="296408">
                <a:tc>
                  <a:txBody>
                    <a:bodyPr/>
                    <a:lstStyle/>
                    <a:p>
                      <a:pPr>
                        <a:lnSpc>
                          <a:spcPct val="115000"/>
                        </a:lnSpc>
                        <a:spcAft>
                          <a:spcPts val="0"/>
                        </a:spcAft>
                      </a:pPr>
                      <a:r>
                        <a:rPr lang="ru-RU" sz="1400" dirty="0" smtClean="0">
                          <a:solidFill>
                            <a:srgbClr val="000000"/>
                          </a:solidFill>
                          <a:latin typeface="Calibri"/>
                          <a:ea typeface="Times New Roman"/>
                          <a:cs typeface="Calibri"/>
                        </a:rPr>
                        <a:t>Германия</a:t>
                      </a:r>
                      <a:endParaRPr lang="de-DE" sz="1400" dirty="0">
                        <a:latin typeface="Calibri"/>
                        <a:ea typeface="SimSun"/>
                        <a:cs typeface="Times New Roman"/>
                      </a:endParaRPr>
                    </a:p>
                  </a:txBody>
                  <a:tcPr marL="34991" marR="34991" marT="0" marB="0">
                    <a:lnL>
                      <a:noFill/>
                    </a:lnL>
                    <a:lnR>
                      <a:noFill/>
                    </a:lnR>
                    <a:lnT>
                      <a:noFill/>
                    </a:lnT>
                    <a:lnB>
                      <a:noFill/>
                    </a:lnB>
                    <a:solidFill>
                      <a:srgbClr val="FFFFFF"/>
                    </a:solidFill>
                  </a:tcPr>
                </a:tc>
                <a:tc>
                  <a:txBody>
                    <a:bodyPr/>
                    <a:lstStyle/>
                    <a:p>
                      <a:pPr>
                        <a:lnSpc>
                          <a:spcPct val="115000"/>
                        </a:lnSpc>
                        <a:spcAft>
                          <a:spcPts val="0"/>
                        </a:spcAft>
                      </a:pPr>
                      <a:r>
                        <a:rPr lang="ru-RU" sz="1400" dirty="0" smtClean="0">
                          <a:solidFill>
                            <a:srgbClr val="000000"/>
                          </a:solidFill>
                          <a:latin typeface="Calibri"/>
                          <a:ea typeface="Times New Roman"/>
                          <a:cs typeface="Calibri"/>
                        </a:rPr>
                        <a:t>МКБ</a:t>
                      </a:r>
                      <a:r>
                        <a:rPr lang="de-DE" sz="1400" dirty="0" smtClean="0">
                          <a:solidFill>
                            <a:srgbClr val="000000"/>
                          </a:solidFill>
                          <a:latin typeface="Calibri"/>
                          <a:ea typeface="Times New Roman"/>
                          <a:cs typeface="Calibri"/>
                        </a:rPr>
                        <a:t>-10-GM</a:t>
                      </a:r>
                      <a:endParaRPr lang="de-DE" sz="1400" dirty="0">
                        <a:latin typeface="Calibri"/>
                        <a:ea typeface="SimSun"/>
                        <a:cs typeface="Times New Roman"/>
                      </a:endParaRPr>
                    </a:p>
                  </a:txBody>
                  <a:tcPr marL="34991" marR="34991" marT="0" marB="0">
                    <a:lnL>
                      <a:noFill/>
                    </a:lnL>
                    <a:lnR>
                      <a:noFill/>
                    </a:lnR>
                    <a:lnT>
                      <a:noFill/>
                    </a:lnT>
                    <a:lnB>
                      <a:noFill/>
                    </a:lnB>
                    <a:solidFill>
                      <a:srgbClr val="66FF66"/>
                    </a:solidFill>
                  </a:tcPr>
                </a:tc>
                <a:tc>
                  <a:txBody>
                    <a:bodyPr/>
                    <a:lstStyle/>
                    <a:p>
                      <a:pPr>
                        <a:lnSpc>
                          <a:spcPct val="115000"/>
                        </a:lnSpc>
                        <a:spcAft>
                          <a:spcPts val="0"/>
                        </a:spcAft>
                      </a:pPr>
                      <a:r>
                        <a:rPr lang="de-DE" sz="1400" dirty="0" smtClean="0">
                          <a:solidFill>
                            <a:srgbClr val="000000"/>
                          </a:solidFill>
                          <a:latin typeface="Calibri"/>
                          <a:ea typeface="Times New Roman"/>
                          <a:cs typeface="Calibri"/>
                        </a:rPr>
                        <a:t>OPS –</a:t>
                      </a:r>
                      <a:r>
                        <a:rPr lang="ru-RU" sz="1400" baseline="0" dirty="0" smtClean="0">
                          <a:solidFill>
                            <a:srgbClr val="000000"/>
                          </a:solidFill>
                          <a:latin typeface="Calibri"/>
                          <a:ea typeface="Times New Roman"/>
                          <a:cs typeface="Calibri"/>
                        </a:rPr>
                        <a:t> Справочник операций и процедур</a:t>
                      </a:r>
                      <a:endParaRPr lang="de-DE" sz="1400" dirty="0">
                        <a:latin typeface="Calibri"/>
                        <a:ea typeface="SimSun"/>
                        <a:cs typeface="Times New Roman"/>
                      </a:endParaRPr>
                    </a:p>
                  </a:txBody>
                  <a:tcPr marL="34991" marR="34991" marT="0" marB="0">
                    <a:lnL>
                      <a:noFill/>
                    </a:lnL>
                    <a:lnR>
                      <a:noFill/>
                    </a:lnR>
                    <a:lnT>
                      <a:noFill/>
                    </a:lnT>
                    <a:lnB>
                      <a:noFill/>
                    </a:lnB>
                    <a:solidFill>
                      <a:srgbClr val="FFCCCC"/>
                    </a:solidFill>
                  </a:tcPr>
                </a:tc>
              </a:tr>
              <a:tr h="296408">
                <a:tc>
                  <a:txBody>
                    <a:bodyPr/>
                    <a:lstStyle/>
                    <a:p>
                      <a:pPr>
                        <a:lnSpc>
                          <a:spcPct val="115000"/>
                        </a:lnSpc>
                        <a:spcAft>
                          <a:spcPts val="0"/>
                        </a:spcAft>
                      </a:pPr>
                      <a:r>
                        <a:rPr lang="ru-RU" sz="1400" dirty="0" smtClean="0">
                          <a:solidFill>
                            <a:srgbClr val="000000"/>
                          </a:solidFill>
                          <a:latin typeface="Calibri"/>
                          <a:ea typeface="Times New Roman"/>
                          <a:cs typeface="Calibri"/>
                        </a:rPr>
                        <a:t>Ирландия</a:t>
                      </a:r>
                      <a:endParaRPr lang="de-DE" sz="1400" dirty="0">
                        <a:latin typeface="Calibri"/>
                        <a:ea typeface="SimSun"/>
                        <a:cs typeface="Times New Roman"/>
                      </a:endParaRPr>
                    </a:p>
                  </a:txBody>
                  <a:tcPr marL="34991" marR="34991" marT="0" marB="0">
                    <a:lnL>
                      <a:noFill/>
                    </a:lnL>
                    <a:lnR>
                      <a:noFill/>
                    </a:lnR>
                    <a:lnT>
                      <a:noFill/>
                    </a:lnT>
                    <a:lnB>
                      <a:noFill/>
                    </a:lnB>
                    <a:solidFill>
                      <a:srgbClr val="FFFFFF"/>
                    </a:solidFill>
                  </a:tcPr>
                </a:tc>
                <a:tc>
                  <a:txBody>
                    <a:bodyPr/>
                    <a:lstStyle/>
                    <a:p>
                      <a:pPr>
                        <a:lnSpc>
                          <a:spcPct val="115000"/>
                        </a:lnSpc>
                        <a:spcAft>
                          <a:spcPts val="0"/>
                        </a:spcAft>
                      </a:pPr>
                      <a:r>
                        <a:rPr lang="ru-RU" sz="1400" dirty="0" smtClean="0">
                          <a:solidFill>
                            <a:srgbClr val="000000"/>
                          </a:solidFill>
                          <a:latin typeface="Calibri"/>
                          <a:ea typeface="Times New Roman"/>
                          <a:cs typeface="Calibri"/>
                        </a:rPr>
                        <a:t>МКБ</a:t>
                      </a:r>
                      <a:r>
                        <a:rPr lang="de-DE" sz="1400" dirty="0" smtClean="0">
                          <a:solidFill>
                            <a:srgbClr val="000000"/>
                          </a:solidFill>
                          <a:latin typeface="Calibri"/>
                          <a:ea typeface="Times New Roman"/>
                          <a:cs typeface="Calibri"/>
                        </a:rPr>
                        <a:t>-10-AM</a:t>
                      </a:r>
                      <a:endParaRPr lang="de-DE" sz="1400" dirty="0">
                        <a:latin typeface="Calibri"/>
                        <a:ea typeface="SimSun"/>
                        <a:cs typeface="Times New Roman"/>
                      </a:endParaRPr>
                    </a:p>
                  </a:txBody>
                  <a:tcPr marL="34991" marR="34991" marT="0" marB="0">
                    <a:lnL>
                      <a:noFill/>
                    </a:lnL>
                    <a:lnR>
                      <a:noFill/>
                    </a:lnR>
                    <a:lnT>
                      <a:noFill/>
                    </a:lnT>
                    <a:lnB>
                      <a:noFill/>
                    </a:lnB>
                    <a:solidFill>
                      <a:srgbClr val="66FF66"/>
                    </a:solidFill>
                  </a:tcPr>
                </a:tc>
                <a:tc>
                  <a:txBody>
                    <a:bodyPr/>
                    <a:lstStyle/>
                    <a:p>
                      <a:pPr>
                        <a:lnSpc>
                          <a:spcPct val="115000"/>
                        </a:lnSpc>
                        <a:spcAft>
                          <a:spcPts val="0"/>
                        </a:spcAft>
                      </a:pPr>
                      <a:r>
                        <a:rPr lang="en-US" sz="1400" dirty="0" smtClean="0">
                          <a:solidFill>
                            <a:srgbClr val="000000"/>
                          </a:solidFill>
                          <a:latin typeface="Calibri"/>
                          <a:ea typeface="Times New Roman"/>
                          <a:cs typeface="Calibri"/>
                        </a:rPr>
                        <a:t>ACHI – </a:t>
                      </a:r>
                      <a:r>
                        <a:rPr lang="ru-RU" sz="1400" dirty="0" smtClean="0">
                          <a:solidFill>
                            <a:srgbClr val="000000"/>
                          </a:solidFill>
                          <a:latin typeface="Calibri"/>
                          <a:ea typeface="Times New Roman"/>
                          <a:cs typeface="Calibri"/>
                        </a:rPr>
                        <a:t>Австриийская классификация</a:t>
                      </a:r>
                      <a:r>
                        <a:rPr lang="en-US" sz="1400" dirty="0" smtClean="0">
                          <a:solidFill>
                            <a:srgbClr val="000000"/>
                          </a:solidFill>
                          <a:latin typeface="Calibri"/>
                          <a:ea typeface="Times New Roman"/>
                          <a:cs typeface="Calibri"/>
                        </a:rPr>
                        <a:t> </a:t>
                      </a:r>
                      <a:r>
                        <a:rPr lang="ru-RU" sz="1400" dirty="0" smtClean="0">
                          <a:solidFill>
                            <a:srgbClr val="000000"/>
                          </a:solidFill>
                          <a:latin typeface="Calibri"/>
                          <a:ea typeface="Times New Roman"/>
                          <a:cs typeface="Calibri"/>
                        </a:rPr>
                        <a:t>мед. помощи</a:t>
                      </a:r>
                      <a:endParaRPr lang="de-DE" sz="1400" dirty="0">
                        <a:latin typeface="Calibri"/>
                        <a:ea typeface="SimSun"/>
                        <a:cs typeface="Times New Roman"/>
                      </a:endParaRPr>
                    </a:p>
                  </a:txBody>
                  <a:tcPr marL="34991" marR="34991" marT="0" marB="0">
                    <a:lnL>
                      <a:noFill/>
                    </a:lnL>
                    <a:lnR>
                      <a:noFill/>
                    </a:lnR>
                    <a:lnT>
                      <a:noFill/>
                    </a:lnT>
                    <a:lnB>
                      <a:noFill/>
                    </a:lnB>
                    <a:solidFill>
                      <a:srgbClr val="FFCCCC"/>
                    </a:solidFill>
                  </a:tcPr>
                </a:tc>
              </a:tr>
              <a:tr h="296408">
                <a:tc>
                  <a:txBody>
                    <a:bodyPr/>
                    <a:lstStyle/>
                    <a:p>
                      <a:pPr>
                        <a:lnSpc>
                          <a:spcPct val="115000"/>
                        </a:lnSpc>
                        <a:spcAft>
                          <a:spcPts val="0"/>
                        </a:spcAft>
                      </a:pPr>
                      <a:r>
                        <a:rPr lang="ru-RU" sz="1400" dirty="0" smtClean="0">
                          <a:solidFill>
                            <a:srgbClr val="000000"/>
                          </a:solidFill>
                          <a:latin typeface="Calibri"/>
                          <a:ea typeface="Times New Roman"/>
                          <a:cs typeface="Calibri"/>
                        </a:rPr>
                        <a:t>Нидерланды</a:t>
                      </a:r>
                      <a:endParaRPr lang="de-DE" sz="1400" dirty="0">
                        <a:latin typeface="Calibri"/>
                        <a:ea typeface="SimSun"/>
                        <a:cs typeface="Times New Roman"/>
                      </a:endParaRPr>
                    </a:p>
                  </a:txBody>
                  <a:tcPr marL="34991" marR="34991" marT="0" marB="0">
                    <a:lnL>
                      <a:noFill/>
                    </a:lnL>
                    <a:lnR>
                      <a:noFill/>
                    </a:lnR>
                    <a:lnT>
                      <a:noFill/>
                    </a:lnT>
                    <a:lnB>
                      <a:noFill/>
                    </a:lnB>
                    <a:solidFill>
                      <a:srgbClr val="FFFFFF"/>
                    </a:solidFill>
                  </a:tcPr>
                </a:tc>
                <a:tc>
                  <a:txBody>
                    <a:bodyPr/>
                    <a:lstStyle/>
                    <a:p>
                      <a:pPr>
                        <a:lnSpc>
                          <a:spcPct val="115000"/>
                        </a:lnSpc>
                        <a:spcAft>
                          <a:spcPts val="0"/>
                        </a:spcAft>
                      </a:pPr>
                      <a:r>
                        <a:rPr lang="ru-RU" sz="1400" dirty="0" smtClean="0">
                          <a:solidFill>
                            <a:srgbClr val="000000"/>
                          </a:solidFill>
                          <a:latin typeface="Calibri"/>
                          <a:ea typeface="Times New Roman"/>
                          <a:cs typeface="Calibri"/>
                        </a:rPr>
                        <a:t>МКБ</a:t>
                      </a:r>
                      <a:r>
                        <a:rPr lang="de-DE" sz="1400" dirty="0" smtClean="0">
                          <a:solidFill>
                            <a:srgbClr val="000000"/>
                          </a:solidFill>
                          <a:latin typeface="Calibri"/>
                          <a:ea typeface="Times New Roman"/>
                          <a:cs typeface="Calibri"/>
                        </a:rPr>
                        <a:t>-10</a:t>
                      </a:r>
                      <a:endParaRPr lang="de-DE" sz="1400" dirty="0">
                        <a:latin typeface="Calibri"/>
                        <a:ea typeface="SimSun"/>
                        <a:cs typeface="Times New Roman"/>
                      </a:endParaRPr>
                    </a:p>
                  </a:txBody>
                  <a:tcPr marL="34991" marR="34991" marT="0" marB="0">
                    <a:lnL>
                      <a:noFill/>
                    </a:lnL>
                    <a:lnR>
                      <a:noFill/>
                    </a:lnR>
                    <a:lnT>
                      <a:noFill/>
                    </a:lnT>
                    <a:lnB>
                      <a:noFill/>
                    </a:lnB>
                    <a:solidFill>
                      <a:srgbClr val="66FF66"/>
                    </a:solidFill>
                  </a:tcPr>
                </a:tc>
                <a:tc>
                  <a:txBody>
                    <a:bodyPr/>
                    <a:lstStyle/>
                    <a:p>
                      <a:pPr>
                        <a:lnSpc>
                          <a:spcPct val="115000"/>
                        </a:lnSpc>
                        <a:spcAft>
                          <a:spcPts val="0"/>
                        </a:spcAft>
                      </a:pPr>
                      <a:r>
                        <a:rPr lang="ru-RU" sz="1400" dirty="0" smtClean="0">
                          <a:solidFill>
                            <a:srgbClr val="000000"/>
                          </a:solidFill>
                          <a:latin typeface="Calibri"/>
                          <a:ea typeface="Times New Roman"/>
                          <a:cs typeface="Calibri"/>
                        </a:rPr>
                        <a:t>Электронный справочник типов услуг</a:t>
                      </a:r>
                      <a:endParaRPr lang="de-DE" sz="1400" dirty="0">
                        <a:latin typeface="Calibri"/>
                        <a:ea typeface="SimSun"/>
                        <a:cs typeface="Times New Roman"/>
                      </a:endParaRPr>
                    </a:p>
                  </a:txBody>
                  <a:tcPr marL="34991" marR="34991" marT="0" marB="0">
                    <a:lnL>
                      <a:noFill/>
                    </a:lnL>
                    <a:lnR>
                      <a:noFill/>
                    </a:lnR>
                    <a:lnT>
                      <a:noFill/>
                    </a:lnT>
                    <a:lnB>
                      <a:noFill/>
                    </a:lnB>
                    <a:solidFill>
                      <a:srgbClr val="FFCCCC"/>
                    </a:solidFill>
                  </a:tcPr>
                </a:tc>
              </a:tr>
              <a:tr h="296408">
                <a:tc>
                  <a:txBody>
                    <a:bodyPr/>
                    <a:lstStyle/>
                    <a:p>
                      <a:pPr>
                        <a:lnSpc>
                          <a:spcPct val="115000"/>
                        </a:lnSpc>
                        <a:spcAft>
                          <a:spcPts val="0"/>
                        </a:spcAft>
                      </a:pPr>
                      <a:r>
                        <a:rPr lang="ru-RU" sz="1400" dirty="0" smtClean="0">
                          <a:solidFill>
                            <a:srgbClr val="000000"/>
                          </a:solidFill>
                          <a:latin typeface="Calibri"/>
                          <a:ea typeface="Times New Roman"/>
                          <a:cs typeface="Calibri"/>
                        </a:rPr>
                        <a:t>Польша</a:t>
                      </a:r>
                      <a:endParaRPr lang="de-DE" sz="1400" dirty="0">
                        <a:latin typeface="Calibri"/>
                        <a:ea typeface="SimSun"/>
                        <a:cs typeface="Times New Roman"/>
                      </a:endParaRPr>
                    </a:p>
                  </a:txBody>
                  <a:tcPr marL="34991" marR="34991" marT="0" marB="0">
                    <a:lnL>
                      <a:noFill/>
                    </a:lnL>
                    <a:lnR>
                      <a:noFill/>
                    </a:lnR>
                    <a:lnT>
                      <a:noFill/>
                    </a:lnT>
                    <a:lnB>
                      <a:noFill/>
                    </a:lnB>
                    <a:solidFill>
                      <a:srgbClr val="FFFFFF"/>
                    </a:solidFill>
                  </a:tcPr>
                </a:tc>
                <a:tc>
                  <a:txBody>
                    <a:bodyPr/>
                    <a:lstStyle/>
                    <a:p>
                      <a:pPr>
                        <a:lnSpc>
                          <a:spcPct val="115000"/>
                        </a:lnSpc>
                        <a:spcAft>
                          <a:spcPts val="0"/>
                        </a:spcAft>
                      </a:pPr>
                      <a:r>
                        <a:rPr lang="ru-RU" sz="1400" dirty="0" smtClean="0">
                          <a:solidFill>
                            <a:srgbClr val="000000"/>
                          </a:solidFill>
                          <a:latin typeface="Calibri"/>
                          <a:ea typeface="Times New Roman"/>
                          <a:cs typeface="Calibri"/>
                        </a:rPr>
                        <a:t>МКБ</a:t>
                      </a:r>
                      <a:r>
                        <a:rPr lang="de-DE" sz="1400" dirty="0" smtClean="0">
                          <a:solidFill>
                            <a:srgbClr val="000000"/>
                          </a:solidFill>
                          <a:latin typeface="Calibri"/>
                          <a:ea typeface="Times New Roman"/>
                          <a:cs typeface="Calibri"/>
                        </a:rPr>
                        <a:t>-10</a:t>
                      </a:r>
                      <a:endParaRPr lang="de-DE" sz="1400" dirty="0">
                        <a:latin typeface="Calibri"/>
                        <a:ea typeface="SimSun"/>
                        <a:cs typeface="Times New Roman"/>
                      </a:endParaRPr>
                    </a:p>
                  </a:txBody>
                  <a:tcPr marL="34991" marR="34991" marT="0" marB="0">
                    <a:lnL>
                      <a:noFill/>
                    </a:lnL>
                    <a:lnR>
                      <a:noFill/>
                    </a:lnR>
                    <a:lnT>
                      <a:noFill/>
                    </a:lnT>
                    <a:lnB>
                      <a:noFill/>
                    </a:lnB>
                    <a:solidFill>
                      <a:srgbClr val="66FF66"/>
                    </a:solidFill>
                  </a:tcPr>
                </a:tc>
                <a:tc>
                  <a:txBody>
                    <a:bodyPr/>
                    <a:lstStyle/>
                    <a:p>
                      <a:pPr>
                        <a:lnSpc>
                          <a:spcPct val="115000"/>
                        </a:lnSpc>
                        <a:spcAft>
                          <a:spcPts val="0"/>
                        </a:spcAft>
                      </a:pPr>
                      <a:r>
                        <a:rPr lang="ru-RU" sz="1400" dirty="0" smtClean="0">
                          <a:solidFill>
                            <a:srgbClr val="000000"/>
                          </a:solidFill>
                          <a:latin typeface="Calibri"/>
                          <a:ea typeface="Times New Roman"/>
                          <a:cs typeface="Calibri"/>
                        </a:rPr>
                        <a:t>МКБ</a:t>
                      </a:r>
                      <a:r>
                        <a:rPr lang="de-DE" sz="1400" dirty="0" smtClean="0">
                          <a:solidFill>
                            <a:srgbClr val="000000"/>
                          </a:solidFill>
                          <a:latin typeface="Calibri"/>
                          <a:ea typeface="Times New Roman"/>
                          <a:cs typeface="Calibri"/>
                        </a:rPr>
                        <a:t>-9-CM</a:t>
                      </a:r>
                      <a:endParaRPr lang="de-DE" sz="1400" dirty="0">
                        <a:latin typeface="Calibri"/>
                        <a:ea typeface="SimSun"/>
                        <a:cs typeface="Times New Roman"/>
                      </a:endParaRPr>
                    </a:p>
                  </a:txBody>
                  <a:tcPr marL="34991" marR="34991" marT="0" marB="0">
                    <a:lnL>
                      <a:noFill/>
                    </a:lnL>
                    <a:lnR>
                      <a:noFill/>
                    </a:lnR>
                    <a:lnT>
                      <a:noFill/>
                    </a:lnT>
                    <a:lnB>
                      <a:noFill/>
                    </a:lnB>
                    <a:solidFill>
                      <a:srgbClr val="FFCCCC"/>
                    </a:solidFill>
                  </a:tcPr>
                </a:tc>
              </a:tr>
              <a:tr h="296408">
                <a:tc>
                  <a:txBody>
                    <a:bodyPr/>
                    <a:lstStyle/>
                    <a:p>
                      <a:pPr>
                        <a:lnSpc>
                          <a:spcPct val="115000"/>
                        </a:lnSpc>
                        <a:spcAft>
                          <a:spcPts val="0"/>
                        </a:spcAft>
                      </a:pPr>
                      <a:r>
                        <a:rPr lang="ru-RU" sz="1400" dirty="0" smtClean="0">
                          <a:solidFill>
                            <a:srgbClr val="000000"/>
                          </a:solidFill>
                          <a:latin typeface="Calibri"/>
                          <a:ea typeface="Times New Roman"/>
                          <a:cs typeface="Calibri"/>
                        </a:rPr>
                        <a:t>Португалия</a:t>
                      </a:r>
                      <a:endParaRPr lang="de-DE" sz="1400" dirty="0">
                        <a:latin typeface="Calibri"/>
                        <a:ea typeface="SimSun"/>
                        <a:cs typeface="Times New Roman"/>
                      </a:endParaRPr>
                    </a:p>
                  </a:txBody>
                  <a:tcPr marL="34991" marR="34991" marT="0" marB="0">
                    <a:lnL>
                      <a:noFill/>
                    </a:lnL>
                    <a:lnR>
                      <a:noFill/>
                    </a:lnR>
                    <a:lnT>
                      <a:noFill/>
                    </a:lnT>
                    <a:lnB>
                      <a:noFill/>
                    </a:lnB>
                    <a:solidFill>
                      <a:srgbClr val="FFFFFF"/>
                    </a:solidFill>
                  </a:tcPr>
                </a:tc>
                <a:tc>
                  <a:txBody>
                    <a:bodyPr/>
                    <a:lstStyle/>
                    <a:p>
                      <a:pPr>
                        <a:lnSpc>
                          <a:spcPct val="115000"/>
                        </a:lnSpc>
                        <a:spcAft>
                          <a:spcPts val="0"/>
                        </a:spcAft>
                      </a:pPr>
                      <a:r>
                        <a:rPr lang="ru-RU" sz="1400" dirty="0" smtClean="0">
                          <a:solidFill>
                            <a:srgbClr val="000000"/>
                          </a:solidFill>
                          <a:latin typeface="Calibri"/>
                          <a:ea typeface="Times New Roman"/>
                          <a:cs typeface="Calibri"/>
                        </a:rPr>
                        <a:t>МКБ</a:t>
                      </a:r>
                      <a:r>
                        <a:rPr lang="de-DE" sz="1400" dirty="0" smtClean="0">
                          <a:solidFill>
                            <a:srgbClr val="000000"/>
                          </a:solidFill>
                          <a:latin typeface="Calibri"/>
                          <a:ea typeface="Times New Roman"/>
                          <a:cs typeface="Calibri"/>
                        </a:rPr>
                        <a:t>-9-CM</a:t>
                      </a:r>
                      <a:endParaRPr lang="de-DE" sz="1400" dirty="0">
                        <a:latin typeface="Calibri"/>
                        <a:ea typeface="SimSun"/>
                        <a:cs typeface="Times New Roman"/>
                      </a:endParaRPr>
                    </a:p>
                  </a:txBody>
                  <a:tcPr marL="34991" marR="34991" marT="0" marB="0">
                    <a:lnL>
                      <a:noFill/>
                    </a:lnL>
                    <a:lnR>
                      <a:noFill/>
                    </a:lnR>
                    <a:lnT>
                      <a:noFill/>
                    </a:lnT>
                    <a:lnB>
                      <a:noFill/>
                    </a:lnB>
                    <a:solidFill>
                      <a:srgbClr val="66FF66"/>
                    </a:solidFill>
                  </a:tcPr>
                </a:tc>
                <a:tc>
                  <a:txBody>
                    <a:bodyPr/>
                    <a:lstStyle/>
                    <a:p>
                      <a:pPr>
                        <a:lnSpc>
                          <a:spcPct val="115000"/>
                        </a:lnSpc>
                        <a:spcAft>
                          <a:spcPts val="0"/>
                        </a:spcAft>
                      </a:pPr>
                      <a:r>
                        <a:rPr lang="ru-RU" sz="1400" dirty="0" smtClean="0">
                          <a:solidFill>
                            <a:srgbClr val="000000"/>
                          </a:solidFill>
                          <a:latin typeface="Calibri"/>
                          <a:ea typeface="Times New Roman"/>
                          <a:cs typeface="Calibri"/>
                        </a:rPr>
                        <a:t>МКБ</a:t>
                      </a:r>
                      <a:r>
                        <a:rPr lang="de-DE" sz="1400" dirty="0" smtClean="0">
                          <a:solidFill>
                            <a:srgbClr val="000000"/>
                          </a:solidFill>
                          <a:latin typeface="Calibri"/>
                          <a:ea typeface="Times New Roman"/>
                          <a:cs typeface="Calibri"/>
                        </a:rPr>
                        <a:t>-9-CM</a:t>
                      </a:r>
                      <a:endParaRPr lang="de-DE" sz="1400" dirty="0">
                        <a:latin typeface="Calibri"/>
                        <a:ea typeface="SimSun"/>
                        <a:cs typeface="Times New Roman"/>
                      </a:endParaRPr>
                    </a:p>
                  </a:txBody>
                  <a:tcPr marL="34991" marR="34991" marT="0" marB="0">
                    <a:lnL>
                      <a:noFill/>
                    </a:lnL>
                    <a:lnR>
                      <a:noFill/>
                    </a:lnR>
                    <a:lnT>
                      <a:noFill/>
                    </a:lnT>
                    <a:lnB>
                      <a:noFill/>
                    </a:lnB>
                    <a:solidFill>
                      <a:srgbClr val="FFCCCC"/>
                    </a:solidFill>
                  </a:tcPr>
                </a:tc>
              </a:tr>
              <a:tr h="296408">
                <a:tc>
                  <a:txBody>
                    <a:bodyPr/>
                    <a:lstStyle/>
                    <a:p>
                      <a:pPr>
                        <a:lnSpc>
                          <a:spcPct val="115000"/>
                        </a:lnSpc>
                        <a:spcAft>
                          <a:spcPts val="0"/>
                        </a:spcAft>
                      </a:pPr>
                      <a:r>
                        <a:rPr lang="ru-RU" sz="1400" dirty="0" smtClean="0">
                          <a:solidFill>
                            <a:srgbClr val="000000"/>
                          </a:solidFill>
                          <a:latin typeface="Calibri"/>
                          <a:ea typeface="Times New Roman"/>
                          <a:cs typeface="Calibri"/>
                        </a:rPr>
                        <a:t>Испания</a:t>
                      </a:r>
                      <a:endParaRPr lang="de-DE" sz="1400" dirty="0">
                        <a:latin typeface="Calibri"/>
                        <a:ea typeface="SimSun"/>
                        <a:cs typeface="Times New Roman"/>
                      </a:endParaRPr>
                    </a:p>
                  </a:txBody>
                  <a:tcPr marL="34991" marR="34991" marT="0" marB="0">
                    <a:lnL>
                      <a:noFill/>
                    </a:lnL>
                    <a:lnR>
                      <a:noFill/>
                    </a:lnR>
                    <a:lnT>
                      <a:noFill/>
                    </a:lnT>
                    <a:lnB>
                      <a:noFill/>
                    </a:lnB>
                    <a:solidFill>
                      <a:srgbClr val="FFFFFF"/>
                    </a:solidFill>
                  </a:tcPr>
                </a:tc>
                <a:tc>
                  <a:txBody>
                    <a:bodyPr/>
                    <a:lstStyle/>
                    <a:p>
                      <a:pPr>
                        <a:lnSpc>
                          <a:spcPct val="115000"/>
                        </a:lnSpc>
                        <a:spcAft>
                          <a:spcPts val="0"/>
                        </a:spcAft>
                      </a:pPr>
                      <a:r>
                        <a:rPr lang="ru-RU" sz="1400" dirty="0" smtClean="0">
                          <a:solidFill>
                            <a:srgbClr val="000000"/>
                          </a:solidFill>
                          <a:latin typeface="Calibri"/>
                          <a:ea typeface="Times New Roman"/>
                          <a:cs typeface="Calibri"/>
                        </a:rPr>
                        <a:t>МКБ</a:t>
                      </a:r>
                      <a:r>
                        <a:rPr lang="de-DE" sz="1400" dirty="0" smtClean="0">
                          <a:solidFill>
                            <a:srgbClr val="000000"/>
                          </a:solidFill>
                          <a:latin typeface="Calibri"/>
                          <a:ea typeface="Times New Roman"/>
                          <a:cs typeface="Calibri"/>
                        </a:rPr>
                        <a:t>-9-CM</a:t>
                      </a:r>
                      <a:endParaRPr lang="de-DE" sz="1400" dirty="0">
                        <a:latin typeface="Calibri"/>
                        <a:ea typeface="SimSun"/>
                        <a:cs typeface="Times New Roman"/>
                      </a:endParaRPr>
                    </a:p>
                  </a:txBody>
                  <a:tcPr marL="34991" marR="34991" marT="0" marB="0">
                    <a:lnL>
                      <a:noFill/>
                    </a:lnL>
                    <a:lnR>
                      <a:noFill/>
                    </a:lnR>
                    <a:lnT>
                      <a:noFill/>
                    </a:lnT>
                    <a:lnB>
                      <a:noFill/>
                    </a:lnB>
                    <a:solidFill>
                      <a:srgbClr val="66FF66"/>
                    </a:solidFill>
                  </a:tcPr>
                </a:tc>
                <a:tc>
                  <a:txBody>
                    <a:bodyPr/>
                    <a:lstStyle/>
                    <a:p>
                      <a:pPr>
                        <a:lnSpc>
                          <a:spcPct val="115000"/>
                        </a:lnSpc>
                        <a:spcAft>
                          <a:spcPts val="0"/>
                        </a:spcAft>
                      </a:pPr>
                      <a:r>
                        <a:rPr lang="ru-RU" sz="1400" dirty="0" smtClean="0">
                          <a:solidFill>
                            <a:srgbClr val="000000"/>
                          </a:solidFill>
                          <a:latin typeface="Calibri"/>
                          <a:ea typeface="Times New Roman"/>
                          <a:cs typeface="Calibri"/>
                        </a:rPr>
                        <a:t>МКБ</a:t>
                      </a:r>
                      <a:r>
                        <a:rPr lang="de-DE" sz="1400" dirty="0" smtClean="0">
                          <a:solidFill>
                            <a:srgbClr val="000000"/>
                          </a:solidFill>
                          <a:latin typeface="Calibri"/>
                          <a:ea typeface="Times New Roman"/>
                          <a:cs typeface="Calibri"/>
                        </a:rPr>
                        <a:t>-9-CM</a:t>
                      </a:r>
                      <a:endParaRPr lang="de-DE" sz="1400" dirty="0">
                        <a:latin typeface="Calibri"/>
                        <a:ea typeface="SimSun"/>
                        <a:cs typeface="Times New Roman"/>
                      </a:endParaRPr>
                    </a:p>
                  </a:txBody>
                  <a:tcPr marL="34991" marR="34991" marT="0" marB="0">
                    <a:lnL>
                      <a:noFill/>
                    </a:lnL>
                    <a:lnR>
                      <a:noFill/>
                    </a:lnR>
                    <a:lnT>
                      <a:noFill/>
                    </a:lnT>
                    <a:lnB>
                      <a:noFill/>
                    </a:lnB>
                    <a:solidFill>
                      <a:srgbClr val="FFCCCC"/>
                    </a:solidFill>
                  </a:tcPr>
                </a:tc>
              </a:tr>
              <a:tr h="505055">
                <a:tc>
                  <a:txBody>
                    <a:bodyPr/>
                    <a:lstStyle/>
                    <a:p>
                      <a:pPr>
                        <a:lnSpc>
                          <a:spcPct val="115000"/>
                        </a:lnSpc>
                        <a:spcAft>
                          <a:spcPts val="0"/>
                        </a:spcAft>
                      </a:pPr>
                      <a:r>
                        <a:rPr lang="ru-RU" sz="1400" dirty="0" smtClean="0">
                          <a:solidFill>
                            <a:srgbClr val="000000"/>
                          </a:solidFill>
                          <a:latin typeface="Calibri"/>
                          <a:ea typeface="Times New Roman"/>
                          <a:cs typeface="Calibri"/>
                        </a:rPr>
                        <a:t>Швеция</a:t>
                      </a:r>
                      <a:endParaRPr lang="de-DE" sz="1400" dirty="0">
                        <a:latin typeface="Calibri"/>
                        <a:ea typeface="SimSun"/>
                        <a:cs typeface="Times New Roman"/>
                      </a:endParaRPr>
                    </a:p>
                  </a:txBody>
                  <a:tcPr marL="34991" marR="34991" marT="0" marB="0">
                    <a:lnL>
                      <a:noFill/>
                    </a:lnL>
                    <a:lnR>
                      <a:noFill/>
                    </a:lnR>
                    <a:lnT>
                      <a:noFill/>
                    </a:lnT>
                    <a:lnB>
                      <a:noFill/>
                    </a:lnB>
                    <a:solidFill>
                      <a:srgbClr val="FFFFFF"/>
                    </a:solidFill>
                  </a:tcPr>
                </a:tc>
                <a:tc>
                  <a:txBody>
                    <a:bodyPr/>
                    <a:lstStyle/>
                    <a:p>
                      <a:pPr>
                        <a:lnSpc>
                          <a:spcPct val="115000"/>
                        </a:lnSpc>
                        <a:spcAft>
                          <a:spcPts val="0"/>
                        </a:spcAft>
                      </a:pPr>
                      <a:r>
                        <a:rPr lang="ru-RU" sz="1400" dirty="0" smtClean="0">
                          <a:solidFill>
                            <a:srgbClr val="000000"/>
                          </a:solidFill>
                          <a:latin typeface="Calibri"/>
                          <a:ea typeface="Times New Roman"/>
                          <a:cs typeface="Calibri"/>
                        </a:rPr>
                        <a:t>МКБ</a:t>
                      </a:r>
                      <a:r>
                        <a:rPr lang="de-DE" sz="1400" dirty="0" smtClean="0">
                          <a:solidFill>
                            <a:srgbClr val="000000"/>
                          </a:solidFill>
                          <a:latin typeface="Calibri"/>
                          <a:ea typeface="Times New Roman"/>
                          <a:cs typeface="Calibri"/>
                        </a:rPr>
                        <a:t>-10</a:t>
                      </a:r>
                      <a:endParaRPr lang="de-DE" sz="1400" dirty="0">
                        <a:latin typeface="Calibri"/>
                        <a:ea typeface="SimSun"/>
                        <a:cs typeface="Times New Roman"/>
                      </a:endParaRPr>
                    </a:p>
                  </a:txBody>
                  <a:tcPr marL="34991" marR="34991" marT="0" marB="0">
                    <a:lnL>
                      <a:noFill/>
                    </a:lnL>
                    <a:lnR>
                      <a:noFill/>
                    </a:lnR>
                    <a:lnT>
                      <a:noFill/>
                    </a:lnT>
                    <a:lnB>
                      <a:noFill/>
                    </a:lnB>
                    <a:solidFill>
                      <a:srgbClr val="66FF66"/>
                    </a:solidFill>
                  </a:tcPr>
                </a:tc>
                <a:tc>
                  <a:txBody>
                    <a:bodyPr/>
                    <a:lstStyle/>
                    <a:p>
                      <a:pPr>
                        <a:lnSpc>
                          <a:spcPct val="115000"/>
                        </a:lnSpc>
                        <a:spcAft>
                          <a:spcPts val="0"/>
                        </a:spcAft>
                      </a:pPr>
                      <a:r>
                        <a:rPr lang="en-US" sz="1400" dirty="0" smtClean="0">
                          <a:solidFill>
                            <a:srgbClr val="000000"/>
                          </a:solidFill>
                          <a:latin typeface="Calibri"/>
                          <a:ea typeface="Times New Roman"/>
                          <a:cs typeface="Calibri"/>
                        </a:rPr>
                        <a:t>NCSP - </a:t>
                      </a:r>
                      <a:r>
                        <a:rPr lang="ru-RU" sz="1400" baseline="0" dirty="0" smtClean="0">
                          <a:solidFill>
                            <a:srgbClr val="000000"/>
                          </a:solidFill>
                          <a:latin typeface="+mn-lt"/>
                          <a:ea typeface="Times New Roman"/>
                          <a:cs typeface="Calibri"/>
                        </a:rPr>
                        <a:t>Классификация хирургических процедур </a:t>
                      </a:r>
                      <a:r>
                        <a:rPr lang="en-US" sz="1400" dirty="0" smtClean="0">
                          <a:solidFill>
                            <a:srgbClr val="000000"/>
                          </a:solidFill>
                          <a:latin typeface="+mn-lt"/>
                          <a:ea typeface="Times New Roman"/>
                          <a:cs typeface="Calibri"/>
                        </a:rPr>
                        <a:t>Nomesco</a:t>
                      </a:r>
                      <a:endParaRPr lang="de-DE" sz="1400" dirty="0">
                        <a:latin typeface="Calibri"/>
                        <a:ea typeface="SimSun"/>
                        <a:cs typeface="Times New Roman"/>
                      </a:endParaRPr>
                    </a:p>
                  </a:txBody>
                  <a:tcPr marL="34991" marR="34991" marT="0" marB="0">
                    <a:lnL>
                      <a:noFill/>
                    </a:lnL>
                    <a:lnR>
                      <a:noFill/>
                    </a:lnR>
                    <a:lnT>
                      <a:noFill/>
                    </a:lnT>
                    <a:lnB>
                      <a:noFill/>
                    </a:lnB>
                    <a:solidFill>
                      <a:srgbClr val="FFCCCC"/>
                    </a:solidFill>
                  </a:tcPr>
                </a:tc>
              </a:tr>
            </a:tbl>
          </a:graphicData>
        </a:graphic>
      </p:graphicFrame>
    </p:spTree>
    <p:extLst>
      <p:ext uri="{BB962C8B-B14F-4D97-AF65-F5344CB8AC3E}">
        <p14:creationId xmlns:p14="http://schemas.microsoft.com/office/powerpoint/2010/main" val="555032402"/>
      </p:ext>
    </p:extLst>
  </p:cSld>
  <p:clrMapOvr>
    <a:masterClrMapping/>
  </p:clrMapOvr>
  <p:transition advClick="0"/>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75261" y="620688"/>
            <a:ext cx="8964488" cy="936104"/>
          </a:xfrm>
        </p:spPr>
        <p:txBody>
          <a:bodyPr>
            <a:normAutofit fontScale="90000"/>
          </a:bodyPr>
          <a:lstStyle/>
          <a:p>
            <a:r>
              <a:rPr lang="ru-RU" dirty="0" smtClean="0"/>
              <a:t>Ситуация в России по кодированию операций</a:t>
            </a:r>
            <a:endParaRPr lang="en-CA" dirty="0"/>
          </a:p>
        </p:txBody>
      </p:sp>
      <p:sp>
        <p:nvSpPr>
          <p:cNvPr id="3" name="Content Placeholder 2"/>
          <p:cNvSpPr>
            <a:spLocks noGrp="1"/>
          </p:cNvSpPr>
          <p:nvPr>
            <p:ph idx="1"/>
          </p:nvPr>
        </p:nvSpPr>
        <p:spPr>
          <a:xfrm>
            <a:off x="467544" y="2204864"/>
            <a:ext cx="8229600" cy="3382962"/>
          </a:xfrm>
        </p:spPr>
        <p:txBody>
          <a:bodyPr>
            <a:normAutofit fontScale="92500" lnSpcReduction="20000"/>
          </a:bodyPr>
          <a:lstStyle/>
          <a:p>
            <a:r>
              <a:rPr lang="ru-RU" sz="2400" dirty="0" smtClean="0"/>
              <a:t>Единые подходы к кодированию операций в стране отсутствовали. Ряд регионов применяли местную систему кодировки</a:t>
            </a:r>
          </a:p>
          <a:p>
            <a:pPr marL="0" indent="0">
              <a:buNone/>
            </a:pPr>
            <a:endParaRPr lang="ru-RU" sz="2400" dirty="0" smtClean="0"/>
          </a:p>
          <a:p>
            <a:r>
              <a:rPr lang="ru-RU" sz="2400" dirty="0" smtClean="0"/>
              <a:t>Кодировка операций </a:t>
            </a:r>
            <a:r>
              <a:rPr lang="ru-RU" sz="2400" b="1" i="1" dirty="0" smtClean="0"/>
              <a:t>необходима </a:t>
            </a:r>
            <a:r>
              <a:rPr lang="ru-RU" sz="2400" dirty="0" smtClean="0"/>
              <a:t>для использования системы КСГ</a:t>
            </a:r>
          </a:p>
          <a:p>
            <a:endParaRPr lang="ru-RU" sz="2400" dirty="0"/>
          </a:p>
          <a:p>
            <a:pPr marL="0" indent="0">
              <a:buNone/>
            </a:pPr>
            <a:endParaRPr lang="ru-RU" sz="2400" dirty="0" smtClean="0"/>
          </a:p>
          <a:p>
            <a:r>
              <a:rPr lang="ru-RU" sz="2400" dirty="0" smtClean="0"/>
              <a:t>«Ближайший» российский аналог международных систем кодировки-  номенклатура МЗ</a:t>
            </a:r>
          </a:p>
        </p:txBody>
      </p:sp>
    </p:spTree>
    <p:extLst>
      <p:ext uri="{BB962C8B-B14F-4D97-AF65-F5344CB8AC3E}">
        <p14:creationId xmlns:p14="http://schemas.microsoft.com/office/powerpoint/2010/main" val="411122530"/>
      </p:ext>
    </p:extLst>
  </p:cSld>
  <p:clrMapOvr>
    <a:masterClrMapping/>
  </p:clrMapOvr>
  <p:transition advClick="0"/>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dirty="0" smtClean="0"/>
              <a:t>Распространенность использования Номенклатуры по стране (на 1 кв. 2014)</a:t>
            </a:r>
            <a:endParaRPr lang="en-US" dirty="0"/>
          </a:p>
        </p:txBody>
      </p:sp>
      <p:pic>
        <p:nvPicPr>
          <p:cNvPr id="4" name="Picture 3"/>
          <p:cNvPicPr>
            <a:picLocks noChangeAspect="1"/>
          </p:cNvPicPr>
          <p:nvPr/>
        </p:nvPicPr>
        <p:blipFill rotWithShape="1">
          <a:blip r:embed="rId2"/>
          <a:srcRect l="11651" r="5099" b="24429"/>
          <a:stretch/>
        </p:blipFill>
        <p:spPr>
          <a:xfrm>
            <a:off x="0" y="1988840"/>
            <a:ext cx="9165229" cy="4766840"/>
          </a:xfrm>
          <a:prstGeom prst="rect">
            <a:avLst/>
          </a:prstGeom>
        </p:spPr>
      </p:pic>
    </p:spTree>
    <p:extLst>
      <p:ext uri="{BB962C8B-B14F-4D97-AF65-F5344CB8AC3E}">
        <p14:creationId xmlns:p14="http://schemas.microsoft.com/office/powerpoint/2010/main" val="2681493293"/>
      </p:ext>
    </p:extLst>
  </p:cSld>
  <p:clrMapOvr>
    <a:masterClrMapping/>
  </p:clrMapOvr>
  <p:transition advClick="0"/>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0"/>
            <a:ext cx="9144000" cy="855663"/>
          </a:xfrm>
        </p:spPr>
        <p:txBody>
          <a:bodyPr/>
          <a:lstStyle/>
          <a:p>
            <a:r>
              <a:rPr lang="ru-RU" dirty="0" smtClean="0"/>
              <a:t>Сбор экономической информации: учет затрат</a:t>
            </a:r>
            <a:endParaRPr lang="en-US" dirty="0"/>
          </a:p>
        </p:txBody>
      </p:sp>
      <p:graphicFrame>
        <p:nvGraphicFramePr>
          <p:cNvPr id="4" name="Inhaltsplatzhalter 6"/>
          <p:cNvGraphicFramePr>
            <a:graphicFrameLocks noGrp="1"/>
          </p:cNvGraphicFramePr>
          <p:nvPr>
            <p:ph idx="1"/>
            <p:extLst>
              <p:ext uri="{D42A27DB-BD31-4B8C-83A1-F6EECF244321}">
                <p14:modId xmlns:p14="http://schemas.microsoft.com/office/powerpoint/2010/main" val="2293113367"/>
              </p:ext>
            </p:extLst>
          </p:nvPr>
        </p:nvGraphicFramePr>
        <p:xfrm>
          <a:off x="0" y="836712"/>
          <a:ext cx="8820473" cy="5942112"/>
        </p:xfrm>
        <a:graphic>
          <a:graphicData uri="http://schemas.openxmlformats.org/drawingml/2006/table">
            <a:tbl>
              <a:tblPr/>
              <a:tblGrid>
                <a:gridCol w="827584"/>
                <a:gridCol w="2730499"/>
                <a:gridCol w="1307051"/>
                <a:gridCol w="1278503"/>
                <a:gridCol w="1214446"/>
                <a:gridCol w="1462390"/>
              </a:tblGrid>
              <a:tr h="490718">
                <a:tc>
                  <a:txBody>
                    <a:bodyPr/>
                    <a:lstStyle/>
                    <a:p>
                      <a:pPr>
                        <a:spcAft>
                          <a:spcPts val="0"/>
                        </a:spcAft>
                      </a:pPr>
                      <a:r>
                        <a:rPr lang="en-US" sz="1200" b="1" dirty="0">
                          <a:latin typeface="+mn-lt"/>
                          <a:ea typeface="SimSun"/>
                        </a:rPr>
                        <a:t> </a:t>
                      </a:r>
                      <a:endParaRPr lang="de-DE" sz="1200" dirty="0">
                        <a:latin typeface="+mn-lt"/>
                        <a:ea typeface="SimSun"/>
                      </a:endParaRPr>
                    </a:p>
                  </a:txBody>
                  <a:tcPr marL="67435" marR="67435" marT="0" marB="0" anchor="ctr">
                    <a:lnL w="12700" cap="flat" cmpd="sng" algn="ctr">
                      <a:no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spcAft>
                          <a:spcPts val="0"/>
                        </a:spcAft>
                      </a:pPr>
                      <a:r>
                        <a:rPr lang="ru-RU" sz="1200" b="1" dirty="0" smtClean="0">
                          <a:latin typeface="+mn-lt"/>
                          <a:ea typeface="SimSun"/>
                        </a:rPr>
                        <a:t>Кол-во </a:t>
                      </a:r>
                      <a:r>
                        <a:rPr lang="en-US" sz="1200" b="1" dirty="0" smtClean="0">
                          <a:latin typeface="+mn-lt"/>
                          <a:ea typeface="SimSun"/>
                        </a:rPr>
                        <a:t>(</a:t>
                      </a:r>
                      <a:r>
                        <a:rPr lang="ru-RU" sz="1200" b="1" dirty="0" smtClean="0">
                          <a:latin typeface="+mn-lt"/>
                          <a:ea typeface="SimSun"/>
                        </a:rPr>
                        <a:t>доля</a:t>
                      </a:r>
                      <a:r>
                        <a:rPr lang="en-US" sz="1200" b="1" dirty="0" smtClean="0">
                          <a:latin typeface="+mn-lt"/>
                          <a:ea typeface="SimSun"/>
                        </a:rPr>
                        <a:t>) </a:t>
                      </a:r>
                      <a:r>
                        <a:rPr lang="ru-RU" sz="1200" b="1" dirty="0" smtClean="0">
                          <a:latin typeface="+mn-lt"/>
                          <a:ea typeface="SimSun"/>
                        </a:rPr>
                        <a:t> больниц, ведущих учет затрат</a:t>
                      </a:r>
                      <a:endParaRPr lang="de-DE" sz="1200" dirty="0">
                        <a:latin typeface="+mn-lt"/>
                        <a:ea typeface="SimSun"/>
                      </a:endParaRPr>
                    </a:p>
                  </a:txBody>
                  <a:tcPr marL="67435" marR="6743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spcAft>
                          <a:spcPts val="0"/>
                        </a:spcAft>
                      </a:pPr>
                      <a:r>
                        <a:rPr lang="ru-RU" sz="1200" b="1" dirty="0" smtClean="0">
                          <a:latin typeface="+mn-lt"/>
                          <a:ea typeface="SimSun"/>
                        </a:rPr>
                        <a:t>Распределение</a:t>
                      </a:r>
                      <a:r>
                        <a:rPr lang="ru-RU" sz="1200" b="1" baseline="0" dirty="0" smtClean="0">
                          <a:latin typeface="+mn-lt"/>
                          <a:ea typeface="SimSun"/>
                        </a:rPr>
                        <a:t> накладных расходов</a:t>
                      </a:r>
                      <a:endParaRPr lang="de-DE" sz="1200" dirty="0">
                        <a:latin typeface="+mn-lt"/>
                        <a:ea typeface="SimSun"/>
                      </a:endParaRPr>
                    </a:p>
                  </a:txBody>
                  <a:tcPr marL="67435" marR="6743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spcAft>
                          <a:spcPts val="0"/>
                        </a:spcAft>
                      </a:pPr>
                      <a:r>
                        <a:rPr lang="ru-RU" sz="1200" b="1" dirty="0" smtClean="0">
                          <a:latin typeface="+mn-lt"/>
                          <a:ea typeface="SimSun"/>
                        </a:rPr>
                        <a:t>Распределение косвенных затрат</a:t>
                      </a:r>
                      <a:endParaRPr lang="de-DE" sz="1200" dirty="0">
                        <a:latin typeface="+mn-lt"/>
                        <a:ea typeface="SimSun"/>
                      </a:endParaRPr>
                    </a:p>
                  </a:txBody>
                  <a:tcPr marL="67435" marR="6743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spcAft>
                          <a:spcPts val="0"/>
                        </a:spcAft>
                      </a:pPr>
                      <a:r>
                        <a:rPr lang="ru-RU" sz="1200" b="1" dirty="0" smtClean="0">
                          <a:latin typeface="+mn-lt"/>
                          <a:ea typeface="SimSun"/>
                        </a:rPr>
                        <a:t>Распределение прямых затрат</a:t>
                      </a:r>
                      <a:endParaRPr lang="de-DE" sz="1200" dirty="0">
                        <a:latin typeface="+mn-lt"/>
                        <a:ea typeface="SimSun"/>
                      </a:endParaRPr>
                    </a:p>
                  </a:txBody>
                  <a:tcPr marL="67435" marR="6743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spcAft>
                          <a:spcPts val="0"/>
                        </a:spcAft>
                      </a:pPr>
                      <a:r>
                        <a:rPr lang="ru-RU" sz="1200" b="1" dirty="0" smtClean="0">
                          <a:latin typeface="+mn-lt"/>
                          <a:ea typeface="SimSun"/>
                        </a:rPr>
                        <a:t>Проверка</a:t>
                      </a:r>
                      <a:r>
                        <a:rPr lang="ru-RU" sz="1200" b="1" baseline="0" dirty="0" smtClean="0">
                          <a:latin typeface="+mn-lt"/>
                          <a:ea typeface="SimSun"/>
                        </a:rPr>
                        <a:t> сообщаемых данных о затратах</a:t>
                      </a:r>
                      <a:endParaRPr lang="de-DE" sz="1200" dirty="0">
                        <a:latin typeface="+mn-lt"/>
                        <a:ea typeface="SimSun"/>
                      </a:endParaRPr>
                    </a:p>
                  </a:txBody>
                  <a:tcPr marL="67435" marR="67435" marT="0" marB="0" anchor="ctr">
                    <a:lnL w="12700" cap="flat" cmpd="sng" algn="ctr">
                      <a:solidFill>
                        <a:srgbClr val="000000"/>
                      </a:solid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375755">
                <a:tc>
                  <a:txBody>
                    <a:bodyPr/>
                    <a:lstStyle/>
                    <a:p>
                      <a:pPr>
                        <a:spcAft>
                          <a:spcPts val="0"/>
                        </a:spcAft>
                      </a:pPr>
                      <a:r>
                        <a:rPr lang="ru-RU" sz="1050" b="1" dirty="0" smtClean="0">
                          <a:latin typeface="+mn-lt"/>
                          <a:ea typeface="SimSun"/>
                        </a:rPr>
                        <a:t>Австрия</a:t>
                      </a:r>
                      <a:endParaRPr lang="de-DE" sz="1050" dirty="0">
                        <a:latin typeface="+mn-lt"/>
                        <a:ea typeface="SimSun"/>
                      </a:endParaRPr>
                    </a:p>
                  </a:txBody>
                  <a:tcPr marL="67594" marR="67594" marT="0" marB="0" anchor="ctr">
                    <a:lnL w="12700" cap="flat" cmpd="sng" algn="ctr">
                      <a:no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spcAft>
                          <a:spcPts val="0"/>
                        </a:spcAft>
                      </a:pPr>
                      <a:r>
                        <a:rPr lang="en-US" sz="1200" dirty="0">
                          <a:latin typeface="+mn-lt"/>
                          <a:ea typeface="SimSun"/>
                        </a:rPr>
                        <a:t>20 </a:t>
                      </a:r>
                      <a:r>
                        <a:rPr lang="ru-RU" sz="1200" dirty="0" smtClean="0">
                          <a:latin typeface="+mn-lt"/>
                          <a:ea typeface="SimSun"/>
                        </a:rPr>
                        <a:t>опорных больниц</a:t>
                      </a:r>
                      <a:r>
                        <a:rPr lang="en-US" sz="1200" dirty="0" smtClean="0">
                          <a:latin typeface="+mn-lt"/>
                          <a:ea typeface="SimSun"/>
                        </a:rPr>
                        <a:t> (</a:t>
                      </a:r>
                      <a:r>
                        <a:rPr lang="ru-RU" sz="1200" dirty="0" smtClean="0">
                          <a:latin typeface="+mn-lt"/>
                          <a:ea typeface="SimSun"/>
                        </a:rPr>
                        <a:t>ок. </a:t>
                      </a:r>
                      <a:r>
                        <a:rPr lang="en-US" sz="1200" dirty="0" smtClean="0">
                          <a:latin typeface="+mn-lt"/>
                          <a:ea typeface="SimSun"/>
                        </a:rPr>
                        <a:t>8</a:t>
                      </a:r>
                      <a:r>
                        <a:rPr lang="en-US" sz="1200" dirty="0">
                          <a:latin typeface="+mn-lt"/>
                          <a:ea typeface="SimSun"/>
                        </a:rPr>
                        <a:t>% </a:t>
                      </a:r>
                      <a:r>
                        <a:rPr lang="ru-RU" sz="1200" dirty="0" smtClean="0">
                          <a:latin typeface="+mn-lt"/>
                          <a:ea typeface="SimSun"/>
                        </a:rPr>
                        <a:t> всех больниц</a:t>
                      </a:r>
                      <a:r>
                        <a:rPr lang="en-US" sz="1200" dirty="0" smtClean="0">
                          <a:latin typeface="+mn-lt"/>
                          <a:ea typeface="SimSun"/>
                        </a:rPr>
                        <a:t>)</a:t>
                      </a:r>
                      <a:endParaRPr lang="de-DE" sz="1200" dirty="0">
                        <a:latin typeface="+mn-lt"/>
                        <a:ea typeface="SimSun"/>
                      </a:endParaRPr>
                    </a:p>
                  </a:txBody>
                  <a:tcPr marL="67435" marR="6743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spcAft>
                          <a:spcPts val="0"/>
                        </a:spcAft>
                      </a:pPr>
                      <a:r>
                        <a:rPr lang="ru-RU" sz="1200" dirty="0" smtClean="0">
                          <a:latin typeface="+mn-lt"/>
                          <a:ea typeface="SimSun"/>
                        </a:rPr>
                        <a:t>В зависимости от больницы</a:t>
                      </a:r>
                      <a:endParaRPr lang="de-DE" sz="1200" dirty="0">
                        <a:latin typeface="+mn-lt"/>
                        <a:ea typeface="SimSun"/>
                      </a:endParaRPr>
                    </a:p>
                  </a:txBody>
                  <a:tcPr marL="67435" marR="6743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spcAft>
                          <a:spcPts val="0"/>
                        </a:spcAft>
                      </a:pPr>
                      <a:r>
                        <a:rPr lang="ru-RU" sz="1200" dirty="0" smtClean="0">
                          <a:latin typeface="+mn-lt"/>
                          <a:ea typeface="SimSun"/>
                        </a:rPr>
                        <a:t>В зависимости от больницы </a:t>
                      </a:r>
                      <a:endParaRPr lang="de-DE" sz="1200" dirty="0">
                        <a:latin typeface="+mn-lt"/>
                        <a:ea typeface="SimSun"/>
                      </a:endParaRPr>
                    </a:p>
                  </a:txBody>
                  <a:tcPr marL="67435" marR="6743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spcAft>
                          <a:spcPts val="0"/>
                        </a:spcAft>
                      </a:pPr>
                      <a:r>
                        <a:rPr lang="ru-RU" sz="1200" dirty="0" smtClean="0">
                          <a:latin typeface="+mn-lt"/>
                          <a:ea typeface="SimSun"/>
                        </a:rPr>
                        <a:t>В основном макроучет</a:t>
                      </a:r>
                      <a:endParaRPr lang="de-DE" sz="1200" dirty="0">
                        <a:latin typeface="+mn-lt"/>
                        <a:ea typeface="SimSun"/>
                      </a:endParaRPr>
                    </a:p>
                  </a:txBody>
                  <a:tcPr marL="67435" marR="6743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spcAft>
                          <a:spcPts val="0"/>
                        </a:spcAft>
                      </a:pPr>
                      <a:r>
                        <a:rPr lang="ru-RU" sz="1200" dirty="0" smtClean="0">
                          <a:latin typeface="+mn-lt"/>
                          <a:ea typeface="SimSun"/>
                        </a:rPr>
                        <a:t>Региональный орган</a:t>
                      </a:r>
                      <a:r>
                        <a:rPr lang="nl-NL" sz="1200" dirty="0" smtClean="0">
                          <a:latin typeface="+mn-lt"/>
                          <a:ea typeface="SimSun"/>
                        </a:rPr>
                        <a:t>, </a:t>
                      </a:r>
                      <a:r>
                        <a:rPr lang="ru-RU" sz="1200" dirty="0" smtClean="0">
                          <a:latin typeface="+mn-lt"/>
                          <a:ea typeface="SimSun"/>
                        </a:rPr>
                        <a:t>регулярно</a:t>
                      </a:r>
                      <a:endParaRPr lang="de-DE" sz="1200" dirty="0">
                        <a:latin typeface="+mn-lt"/>
                        <a:ea typeface="SimSun"/>
                      </a:endParaRPr>
                    </a:p>
                  </a:txBody>
                  <a:tcPr marL="67435" marR="67435" marT="0" marB="0" anchor="ctr">
                    <a:lnL w="12700" cap="flat" cmpd="sng" algn="ctr">
                      <a:solidFill>
                        <a:srgbClr val="000000"/>
                      </a:solid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375755">
                <a:tc>
                  <a:txBody>
                    <a:bodyPr/>
                    <a:lstStyle/>
                    <a:p>
                      <a:pPr>
                        <a:spcAft>
                          <a:spcPts val="0"/>
                        </a:spcAft>
                      </a:pPr>
                      <a:r>
                        <a:rPr lang="ru-RU" sz="1050" b="1" dirty="0" smtClean="0">
                          <a:latin typeface="+mn-lt"/>
                          <a:ea typeface="SimSun"/>
                        </a:rPr>
                        <a:t>Англия</a:t>
                      </a:r>
                      <a:endParaRPr lang="de-DE" sz="1050" dirty="0">
                        <a:latin typeface="+mn-lt"/>
                        <a:ea typeface="SimSun"/>
                      </a:endParaRPr>
                    </a:p>
                  </a:txBody>
                  <a:tcPr marL="67594" marR="67594" marT="0" marB="0" anchor="ctr">
                    <a:lnL w="12700" cap="flat" cmpd="sng" algn="ctr">
                      <a:no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spcAft>
                          <a:spcPts val="0"/>
                        </a:spcAft>
                      </a:pPr>
                      <a:r>
                        <a:rPr lang="ru-RU" sz="1200" dirty="0" smtClean="0">
                          <a:latin typeface="+mn-lt"/>
                          <a:ea typeface="SimSun"/>
                        </a:rPr>
                        <a:t>Все больницы</a:t>
                      </a:r>
                      <a:endParaRPr lang="de-DE" sz="1200" dirty="0">
                        <a:latin typeface="+mn-lt"/>
                        <a:ea typeface="SimSun"/>
                      </a:endParaRPr>
                    </a:p>
                  </a:txBody>
                  <a:tcPr marL="67435" marR="6743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spcAft>
                          <a:spcPts val="0"/>
                        </a:spcAft>
                      </a:pPr>
                      <a:r>
                        <a:rPr lang="ru-RU" sz="1200" dirty="0" smtClean="0">
                          <a:latin typeface="+mn-lt"/>
                          <a:ea typeface="SimSun"/>
                        </a:rPr>
                        <a:t>Прямой метод</a:t>
                      </a:r>
                      <a:endParaRPr lang="de-DE" sz="1200" dirty="0">
                        <a:latin typeface="+mn-lt"/>
                        <a:ea typeface="SimSun"/>
                      </a:endParaRPr>
                    </a:p>
                  </a:txBody>
                  <a:tcPr marL="67435" marR="6743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spcAft>
                          <a:spcPts val="0"/>
                        </a:spcAft>
                      </a:pPr>
                      <a:r>
                        <a:rPr lang="ru-RU" sz="1200" dirty="0" smtClean="0">
                          <a:latin typeface="+mn-lt"/>
                          <a:ea typeface="SimSun"/>
                        </a:rPr>
                        <a:t>Средневзвешен-ная статистика</a:t>
                      </a:r>
                      <a:endParaRPr lang="de-DE" sz="1200" dirty="0">
                        <a:latin typeface="+mn-lt"/>
                        <a:ea typeface="SimSun"/>
                      </a:endParaRPr>
                    </a:p>
                  </a:txBody>
                  <a:tcPr marL="67435" marR="6743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spcAft>
                          <a:spcPts val="0"/>
                        </a:spcAft>
                      </a:pPr>
                      <a:r>
                        <a:rPr lang="ru-RU" sz="1200" dirty="0" smtClean="0">
                          <a:latin typeface="+mn-lt"/>
                          <a:ea typeface="SimSun"/>
                        </a:rPr>
                        <a:t>Микроучет сверху вниз</a:t>
                      </a:r>
                      <a:endParaRPr lang="de-DE" sz="1200" dirty="0">
                        <a:latin typeface="+mn-lt"/>
                        <a:ea typeface="SimSun"/>
                      </a:endParaRPr>
                    </a:p>
                  </a:txBody>
                  <a:tcPr marL="67435" marR="6743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spcAft>
                          <a:spcPts val="0"/>
                        </a:spcAft>
                      </a:pPr>
                      <a:r>
                        <a:rPr lang="ru-RU" sz="1200" dirty="0" smtClean="0">
                          <a:latin typeface="+mn-lt"/>
                          <a:ea typeface="SimSun"/>
                        </a:rPr>
                        <a:t>Национальный орган, ежегодно</a:t>
                      </a:r>
                      <a:endParaRPr lang="de-DE" sz="1200" dirty="0">
                        <a:latin typeface="+mn-lt"/>
                        <a:ea typeface="SimSun"/>
                      </a:endParaRPr>
                    </a:p>
                  </a:txBody>
                  <a:tcPr marL="67435" marR="67435" marT="0" marB="0" anchor="ctr">
                    <a:lnL w="12700" cap="flat" cmpd="sng" algn="ctr">
                      <a:solidFill>
                        <a:srgbClr val="000000"/>
                      </a:solid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563632">
                <a:tc>
                  <a:txBody>
                    <a:bodyPr/>
                    <a:lstStyle/>
                    <a:p>
                      <a:pPr>
                        <a:spcAft>
                          <a:spcPts val="0"/>
                        </a:spcAft>
                      </a:pPr>
                      <a:r>
                        <a:rPr lang="ru-RU" sz="1050" b="1" dirty="0" smtClean="0">
                          <a:latin typeface="+mn-lt"/>
                          <a:ea typeface="SimSun"/>
                        </a:rPr>
                        <a:t>Эстония</a:t>
                      </a:r>
                      <a:endParaRPr lang="de-DE" sz="1050" dirty="0">
                        <a:latin typeface="+mn-lt"/>
                        <a:ea typeface="SimSun"/>
                      </a:endParaRPr>
                    </a:p>
                  </a:txBody>
                  <a:tcPr marL="67594" marR="67594" marT="0" marB="0" anchor="ctr">
                    <a:lnL w="12700" cap="flat" cmpd="sng" algn="ctr">
                      <a:no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spcAft>
                          <a:spcPts val="0"/>
                        </a:spcAft>
                      </a:pPr>
                      <a:r>
                        <a:rPr lang="ru-RU" sz="1200" dirty="0" smtClean="0">
                          <a:latin typeface="+mn-lt"/>
                          <a:ea typeface="SimSun"/>
                        </a:rPr>
                        <a:t>Больницы, заключившие договора с национ. фондом мед. страхования</a:t>
                      </a:r>
                      <a:endParaRPr lang="de-DE" sz="1200" dirty="0">
                        <a:latin typeface="+mn-lt"/>
                        <a:ea typeface="SimSun"/>
                      </a:endParaRPr>
                    </a:p>
                  </a:txBody>
                  <a:tcPr marL="67435" marR="6743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spcAft>
                          <a:spcPts val="0"/>
                        </a:spcAft>
                      </a:pPr>
                      <a:r>
                        <a:rPr lang="ru-RU" sz="1200" dirty="0" smtClean="0">
                          <a:latin typeface="+mn-lt"/>
                          <a:ea typeface="SimSun"/>
                        </a:rPr>
                        <a:t>Прямой метод</a:t>
                      </a:r>
                      <a:endParaRPr lang="de-DE" sz="1200" dirty="0">
                        <a:latin typeface="+mn-lt"/>
                        <a:ea typeface="SimSun"/>
                      </a:endParaRPr>
                    </a:p>
                  </a:txBody>
                  <a:tcPr marL="67435" marR="6743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spcAft>
                          <a:spcPts val="0"/>
                        </a:spcAft>
                      </a:pPr>
                      <a:r>
                        <a:rPr lang="ru-RU" sz="1200" dirty="0" smtClean="0">
                          <a:latin typeface="+mn-lt"/>
                          <a:ea typeface="SimSun"/>
                        </a:rPr>
                        <a:t>В основном процентная надбавка</a:t>
                      </a:r>
                      <a:endParaRPr lang="de-DE" sz="1200" dirty="0">
                        <a:latin typeface="+mn-lt"/>
                        <a:ea typeface="SimSun"/>
                      </a:endParaRPr>
                    </a:p>
                  </a:txBody>
                  <a:tcPr marL="67435" marR="6743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spcAft>
                          <a:spcPts val="0"/>
                        </a:spcAft>
                      </a:pPr>
                      <a:r>
                        <a:rPr lang="ru-RU" sz="1200" dirty="0" smtClean="0">
                          <a:latin typeface="+mn-lt"/>
                          <a:ea typeface="SimSun"/>
                        </a:rPr>
                        <a:t>В основном микроучет сверху вниз</a:t>
                      </a:r>
                      <a:endParaRPr lang="de-DE" sz="1200" dirty="0">
                        <a:latin typeface="+mn-lt"/>
                        <a:ea typeface="SimSun"/>
                      </a:endParaRPr>
                    </a:p>
                  </a:txBody>
                  <a:tcPr marL="67435" marR="6743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spcAft>
                          <a:spcPts val="0"/>
                        </a:spcAft>
                      </a:pPr>
                      <a:r>
                        <a:rPr lang="ru-RU" sz="1200" dirty="0" smtClean="0">
                          <a:latin typeface="+mn-lt"/>
                          <a:ea typeface="SimSun"/>
                        </a:rPr>
                        <a:t>Национальный орган, ежегодно</a:t>
                      </a:r>
                      <a:endParaRPr lang="de-DE" sz="1200" dirty="0">
                        <a:latin typeface="+mn-lt"/>
                        <a:ea typeface="SimSun"/>
                      </a:endParaRPr>
                    </a:p>
                  </a:txBody>
                  <a:tcPr marL="67435" marR="67435" marT="0" marB="0" anchor="ctr">
                    <a:lnL w="12700" cap="flat" cmpd="sng" algn="ctr">
                      <a:solidFill>
                        <a:srgbClr val="000000"/>
                      </a:solid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751509">
                <a:tc>
                  <a:txBody>
                    <a:bodyPr/>
                    <a:lstStyle/>
                    <a:p>
                      <a:pPr>
                        <a:spcAft>
                          <a:spcPts val="0"/>
                        </a:spcAft>
                      </a:pPr>
                      <a:r>
                        <a:rPr lang="ru-RU" sz="1050" b="1" dirty="0" smtClean="0">
                          <a:latin typeface="+mn-lt"/>
                          <a:ea typeface="SimSun"/>
                        </a:rPr>
                        <a:t>Финлян-дия</a:t>
                      </a:r>
                      <a:endParaRPr lang="de-DE" sz="1050" dirty="0">
                        <a:latin typeface="+mn-lt"/>
                        <a:ea typeface="SimSun"/>
                      </a:endParaRPr>
                    </a:p>
                  </a:txBody>
                  <a:tcPr marL="67594" marR="67594" marT="0" marB="0" anchor="ctr">
                    <a:lnL w="12700" cap="flat" cmpd="sng" algn="ctr">
                      <a:no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spcAft>
                          <a:spcPts val="0"/>
                        </a:spcAft>
                      </a:pPr>
                      <a:r>
                        <a:rPr lang="en-US" sz="1200" dirty="0">
                          <a:latin typeface="+mn-lt"/>
                          <a:ea typeface="SimSun"/>
                        </a:rPr>
                        <a:t>5 </a:t>
                      </a:r>
                      <a:r>
                        <a:rPr lang="ru-RU" sz="1200" dirty="0" smtClean="0">
                          <a:latin typeface="+mn-lt"/>
                          <a:ea typeface="SimSun"/>
                        </a:rPr>
                        <a:t>опорных больниц, соблюдающих определенные стандарты учета затрат</a:t>
                      </a:r>
                      <a:r>
                        <a:rPr lang="en-US" sz="1200" dirty="0" smtClean="0">
                          <a:latin typeface="+mn-lt"/>
                          <a:ea typeface="SimSun"/>
                        </a:rPr>
                        <a:t> (</a:t>
                      </a:r>
                      <a:r>
                        <a:rPr lang="ru-RU" sz="1200" dirty="0" smtClean="0">
                          <a:latin typeface="+mn-lt"/>
                          <a:ea typeface="SimSun"/>
                        </a:rPr>
                        <a:t>ок.</a:t>
                      </a:r>
                      <a:r>
                        <a:rPr lang="en-US" sz="1200" dirty="0" smtClean="0">
                          <a:latin typeface="+mn-lt"/>
                          <a:ea typeface="SimSun"/>
                        </a:rPr>
                        <a:t> </a:t>
                      </a:r>
                      <a:r>
                        <a:rPr lang="en-US" sz="1200" dirty="0">
                          <a:latin typeface="+mn-lt"/>
                          <a:ea typeface="SimSun"/>
                        </a:rPr>
                        <a:t>30% </a:t>
                      </a:r>
                      <a:r>
                        <a:rPr lang="ru-RU" sz="1200" dirty="0" smtClean="0">
                          <a:latin typeface="+mn-lt"/>
                          <a:ea typeface="SimSun"/>
                        </a:rPr>
                        <a:t>специализ. помощи</a:t>
                      </a:r>
                      <a:r>
                        <a:rPr lang="en-US" sz="1200" dirty="0" smtClean="0">
                          <a:latin typeface="+mn-lt"/>
                          <a:ea typeface="SimSun"/>
                        </a:rPr>
                        <a:t>)</a:t>
                      </a:r>
                      <a:endParaRPr lang="de-DE" sz="1200" dirty="0">
                        <a:latin typeface="+mn-lt"/>
                        <a:ea typeface="SimSun"/>
                      </a:endParaRPr>
                    </a:p>
                  </a:txBody>
                  <a:tcPr marL="67435" marR="6743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spcAft>
                          <a:spcPts val="0"/>
                        </a:spcAft>
                      </a:pPr>
                      <a:r>
                        <a:rPr lang="ru-RU" sz="1200" dirty="0" smtClean="0">
                          <a:latin typeface="+mn-lt"/>
                          <a:ea typeface="SimSun"/>
                        </a:rPr>
                        <a:t>Прямой метод</a:t>
                      </a:r>
                      <a:endParaRPr lang="de-DE" sz="1200" dirty="0">
                        <a:latin typeface="+mn-lt"/>
                        <a:ea typeface="SimSun"/>
                      </a:endParaRPr>
                    </a:p>
                  </a:txBody>
                  <a:tcPr marL="67435" marR="6743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spcAft>
                          <a:spcPts val="0"/>
                        </a:spcAft>
                      </a:pPr>
                      <a:r>
                        <a:rPr lang="ru-RU" sz="1200" dirty="0" smtClean="0">
                          <a:latin typeface="+mn-lt"/>
                          <a:ea typeface="SimSun"/>
                        </a:rPr>
                        <a:t>Средневзвешен-ная статистика</a:t>
                      </a:r>
                      <a:endParaRPr lang="de-DE" sz="1200" dirty="0">
                        <a:latin typeface="+mn-lt"/>
                        <a:ea typeface="SimSun"/>
                      </a:endParaRPr>
                    </a:p>
                  </a:txBody>
                  <a:tcPr marL="67435" marR="6743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spcAft>
                          <a:spcPts val="0"/>
                        </a:spcAft>
                      </a:pPr>
                      <a:r>
                        <a:rPr lang="ru-RU" sz="1200" dirty="0" smtClean="0">
                          <a:latin typeface="+mn-lt"/>
                          <a:ea typeface="SimSun"/>
                        </a:rPr>
                        <a:t>Микроучет снизу вверх</a:t>
                      </a:r>
                      <a:endParaRPr lang="de-DE" sz="1200" dirty="0">
                        <a:latin typeface="+mn-lt"/>
                        <a:ea typeface="SimSun"/>
                      </a:endParaRPr>
                    </a:p>
                  </a:txBody>
                  <a:tcPr marL="67435" marR="6743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spcAft>
                          <a:spcPts val="0"/>
                        </a:spcAft>
                      </a:pPr>
                      <a:r>
                        <a:rPr lang="ru-RU" sz="1200" dirty="0" smtClean="0">
                          <a:latin typeface="+mn-lt"/>
                          <a:ea typeface="SimSun"/>
                        </a:rPr>
                        <a:t>нет</a:t>
                      </a:r>
                      <a:r>
                        <a:rPr lang="nl-NL" sz="1200" dirty="0" smtClean="0">
                          <a:latin typeface="+mn-lt"/>
                          <a:ea typeface="SimSun"/>
                        </a:rPr>
                        <a:t> (</a:t>
                      </a:r>
                      <a:r>
                        <a:rPr lang="ru-RU" sz="1200" dirty="0" smtClean="0">
                          <a:latin typeface="+mn-lt"/>
                          <a:ea typeface="SimSun"/>
                        </a:rPr>
                        <a:t>ответственность несут больницы</a:t>
                      </a:r>
                      <a:r>
                        <a:rPr lang="nl-NL" sz="1200" dirty="0" smtClean="0">
                          <a:latin typeface="+mn-lt"/>
                          <a:ea typeface="SimSun"/>
                        </a:rPr>
                        <a:t>)</a:t>
                      </a:r>
                      <a:endParaRPr lang="de-DE" sz="1200" dirty="0">
                        <a:latin typeface="+mn-lt"/>
                        <a:ea typeface="SimSun"/>
                      </a:endParaRPr>
                    </a:p>
                  </a:txBody>
                  <a:tcPr marL="67435" marR="67435" marT="0" marB="0" anchor="ctr">
                    <a:lnL w="12700" cap="flat" cmpd="sng" algn="ctr">
                      <a:solidFill>
                        <a:srgbClr val="000000"/>
                      </a:solid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751509">
                <a:tc>
                  <a:txBody>
                    <a:bodyPr/>
                    <a:lstStyle/>
                    <a:p>
                      <a:pPr>
                        <a:spcAft>
                          <a:spcPts val="0"/>
                        </a:spcAft>
                      </a:pPr>
                      <a:r>
                        <a:rPr lang="ru-RU" sz="1050" b="1" dirty="0" smtClean="0">
                          <a:latin typeface="+mn-lt"/>
                          <a:ea typeface="SimSun"/>
                        </a:rPr>
                        <a:t>Франция</a:t>
                      </a:r>
                      <a:endParaRPr lang="de-DE" sz="1050" dirty="0">
                        <a:latin typeface="+mn-lt"/>
                        <a:ea typeface="SimSun"/>
                      </a:endParaRPr>
                    </a:p>
                  </a:txBody>
                  <a:tcPr marL="67435" marR="67435" marT="0" marB="0" anchor="ctr">
                    <a:lnL w="12700" cap="flat" cmpd="sng" algn="ctr">
                      <a:no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spcAft>
                          <a:spcPts val="0"/>
                        </a:spcAft>
                      </a:pPr>
                      <a:r>
                        <a:rPr lang="en-US" sz="1200" dirty="0">
                          <a:latin typeface="+mn-lt"/>
                          <a:ea typeface="SimSun"/>
                        </a:rPr>
                        <a:t>99 </a:t>
                      </a:r>
                      <a:r>
                        <a:rPr lang="ru-RU" sz="1200" dirty="0" smtClean="0">
                          <a:latin typeface="+mn-lt"/>
                          <a:ea typeface="SimSun"/>
                        </a:rPr>
                        <a:t>больниц, добровольно участвующих в базе данных о стационарах </a:t>
                      </a:r>
                      <a:r>
                        <a:rPr lang="en-US" sz="1200" dirty="0" smtClean="0">
                          <a:latin typeface="+mn-lt"/>
                          <a:ea typeface="SimSun"/>
                        </a:rPr>
                        <a:t>ENCC (</a:t>
                      </a:r>
                      <a:r>
                        <a:rPr lang="ru-RU" sz="1200" dirty="0" smtClean="0">
                          <a:latin typeface="+mn-lt"/>
                          <a:ea typeface="SimSun"/>
                        </a:rPr>
                        <a:t>ок.</a:t>
                      </a:r>
                      <a:r>
                        <a:rPr lang="en-US" sz="1200" dirty="0" smtClean="0">
                          <a:latin typeface="+mn-lt"/>
                          <a:ea typeface="SimSun"/>
                        </a:rPr>
                        <a:t> 13</a:t>
                      </a:r>
                      <a:r>
                        <a:rPr lang="en-US" sz="1200" dirty="0">
                          <a:latin typeface="+mn-lt"/>
                          <a:ea typeface="SimSun"/>
                        </a:rPr>
                        <a:t>% </a:t>
                      </a:r>
                      <a:r>
                        <a:rPr lang="ru-RU" sz="1200" dirty="0" smtClean="0">
                          <a:latin typeface="+mn-lt"/>
                          <a:ea typeface="SimSun"/>
                        </a:rPr>
                        <a:t>госпитализаций</a:t>
                      </a:r>
                      <a:r>
                        <a:rPr lang="en-US" sz="1200" dirty="0" smtClean="0">
                          <a:latin typeface="+mn-lt"/>
                          <a:ea typeface="SimSun"/>
                        </a:rPr>
                        <a:t>)</a:t>
                      </a:r>
                      <a:endParaRPr lang="de-DE" sz="1200" dirty="0">
                        <a:latin typeface="+mn-lt"/>
                        <a:ea typeface="SimSun"/>
                      </a:endParaRPr>
                    </a:p>
                  </a:txBody>
                  <a:tcPr marL="67435" marR="6743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spcAft>
                          <a:spcPts val="0"/>
                        </a:spcAft>
                      </a:pPr>
                      <a:r>
                        <a:rPr lang="ru-RU" sz="1200" dirty="0" smtClean="0">
                          <a:latin typeface="+mn-lt"/>
                          <a:ea typeface="SimSun"/>
                        </a:rPr>
                        <a:t>Метод последовательн. отнесения затрат</a:t>
                      </a:r>
                      <a:endParaRPr lang="de-DE" sz="1200" dirty="0">
                        <a:latin typeface="+mn-lt"/>
                        <a:ea typeface="SimSun"/>
                      </a:endParaRPr>
                    </a:p>
                  </a:txBody>
                  <a:tcPr marL="67435" marR="6743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spcAft>
                          <a:spcPts val="0"/>
                        </a:spcAft>
                      </a:pPr>
                      <a:r>
                        <a:rPr lang="ru-RU" sz="1200" dirty="0" smtClean="0">
                          <a:latin typeface="+mn-lt"/>
                          <a:ea typeface="SimSun"/>
                        </a:rPr>
                        <a:t>Средневзвешен- ная статистика</a:t>
                      </a:r>
                      <a:endParaRPr lang="de-DE" sz="1200" dirty="0">
                        <a:latin typeface="+mn-lt"/>
                        <a:ea typeface="SimSun"/>
                      </a:endParaRPr>
                    </a:p>
                  </a:txBody>
                  <a:tcPr marL="67435" marR="6743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spcAft>
                          <a:spcPts val="0"/>
                        </a:spcAft>
                      </a:pPr>
                      <a:r>
                        <a:rPr lang="ru-RU" sz="1200" dirty="0" smtClean="0">
                          <a:latin typeface="+mn-lt"/>
                          <a:ea typeface="SimSun"/>
                        </a:rPr>
                        <a:t>В основном микроучет сверху вниз</a:t>
                      </a:r>
                      <a:endParaRPr lang="de-DE" sz="1200" dirty="0">
                        <a:latin typeface="+mn-lt"/>
                        <a:ea typeface="SimSun"/>
                      </a:endParaRPr>
                    </a:p>
                  </a:txBody>
                  <a:tcPr marL="67435" marR="6743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spcAft>
                          <a:spcPts val="0"/>
                        </a:spcAft>
                      </a:pPr>
                      <a:r>
                        <a:rPr lang="ru-RU" sz="1200" dirty="0" smtClean="0">
                          <a:latin typeface="+mn-lt"/>
                          <a:ea typeface="SimSun"/>
                        </a:rPr>
                        <a:t>Региональный орган, ежегодно</a:t>
                      </a:r>
                      <a:endParaRPr lang="de-DE" sz="1200" dirty="0">
                        <a:latin typeface="+mn-lt"/>
                        <a:ea typeface="SimSun"/>
                      </a:endParaRPr>
                    </a:p>
                  </a:txBody>
                  <a:tcPr marL="67435" marR="67435" marT="0" marB="0" anchor="ctr">
                    <a:lnL w="12700" cap="flat" cmpd="sng" algn="ctr">
                      <a:solidFill>
                        <a:srgbClr val="000000"/>
                      </a:solid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751509">
                <a:tc>
                  <a:txBody>
                    <a:bodyPr/>
                    <a:lstStyle/>
                    <a:p>
                      <a:pPr>
                        <a:spcAft>
                          <a:spcPts val="0"/>
                        </a:spcAft>
                      </a:pPr>
                      <a:r>
                        <a:rPr lang="ru-RU" sz="1050" b="1" dirty="0" smtClean="0">
                          <a:latin typeface="+mn-lt"/>
                          <a:ea typeface="SimSun"/>
                        </a:rPr>
                        <a:t>Германия</a:t>
                      </a:r>
                      <a:endParaRPr lang="de-DE" sz="1050" dirty="0">
                        <a:latin typeface="+mn-lt"/>
                        <a:ea typeface="SimSun"/>
                      </a:endParaRPr>
                    </a:p>
                  </a:txBody>
                  <a:tcPr marL="67435" marR="67435" marT="0" marB="0" anchor="ctr">
                    <a:lnL w="12700" cap="flat" cmpd="sng" algn="ctr">
                      <a:no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spcAft>
                          <a:spcPts val="0"/>
                        </a:spcAft>
                      </a:pPr>
                      <a:r>
                        <a:rPr lang="ru-RU" sz="1200" dirty="0" smtClean="0">
                          <a:latin typeface="+mn-lt"/>
                          <a:ea typeface="SimSun"/>
                        </a:rPr>
                        <a:t>порядка </a:t>
                      </a:r>
                      <a:r>
                        <a:rPr lang="en-US" sz="1200" dirty="0" smtClean="0">
                          <a:latin typeface="+mn-lt"/>
                          <a:ea typeface="SimSun"/>
                        </a:rPr>
                        <a:t>225 </a:t>
                      </a:r>
                      <a:r>
                        <a:rPr lang="ru-RU" sz="1200" dirty="0" smtClean="0">
                          <a:latin typeface="+mn-lt"/>
                          <a:ea typeface="SimSun"/>
                        </a:rPr>
                        <a:t>больниц, добровольно соблюдающих стандарты учета </a:t>
                      </a:r>
                      <a:r>
                        <a:rPr lang="en-US" sz="1200" dirty="0" smtClean="0">
                          <a:latin typeface="+mn-lt"/>
                          <a:ea typeface="SimSun"/>
                        </a:rPr>
                        <a:t>InEK </a:t>
                      </a:r>
                      <a:r>
                        <a:rPr lang="ru-RU" sz="1200" dirty="0" smtClean="0">
                          <a:latin typeface="+mn-lt"/>
                          <a:ea typeface="SimSun"/>
                        </a:rPr>
                        <a:t>(ок.</a:t>
                      </a:r>
                      <a:r>
                        <a:rPr lang="en-US" sz="1200" dirty="0" smtClean="0">
                          <a:latin typeface="+mn-lt"/>
                          <a:ea typeface="SimSun"/>
                        </a:rPr>
                        <a:t> 13% </a:t>
                      </a:r>
                      <a:r>
                        <a:rPr lang="ru-RU" sz="1200" dirty="0" smtClean="0">
                          <a:latin typeface="+mn-lt"/>
                          <a:ea typeface="SimSun"/>
                        </a:rPr>
                        <a:t>всех больниц</a:t>
                      </a:r>
                      <a:r>
                        <a:rPr lang="en-US" sz="1200" dirty="0" smtClean="0">
                          <a:latin typeface="+mn-lt"/>
                          <a:ea typeface="SimSun"/>
                        </a:rPr>
                        <a:t>)</a:t>
                      </a:r>
                      <a:endParaRPr lang="de-DE" sz="1200" dirty="0">
                        <a:latin typeface="+mn-lt"/>
                        <a:ea typeface="SimSun"/>
                      </a:endParaRPr>
                    </a:p>
                  </a:txBody>
                  <a:tcPr marL="67435" marR="6743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ru-RU" sz="1200" dirty="0" smtClean="0">
                          <a:latin typeface="+mn-lt"/>
                          <a:ea typeface="SimSun"/>
                        </a:rPr>
                        <a:t>Преимуществ. метод последовательн. отнесения затрат</a:t>
                      </a:r>
                      <a:endParaRPr lang="de-DE" sz="1200" dirty="0" smtClean="0">
                        <a:latin typeface="+mn-lt"/>
                        <a:ea typeface="SimSun"/>
                      </a:endParaRPr>
                    </a:p>
                  </a:txBody>
                  <a:tcPr marL="67435" marR="6743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spcAft>
                          <a:spcPts val="0"/>
                        </a:spcAft>
                      </a:pPr>
                      <a:r>
                        <a:rPr lang="ru-RU" sz="1200" dirty="0" smtClean="0">
                          <a:latin typeface="+mn-lt"/>
                          <a:ea typeface="SimSun"/>
                        </a:rPr>
                        <a:t>Средневзвешен-ная статистика</a:t>
                      </a:r>
                      <a:endParaRPr lang="de-DE" sz="1200" dirty="0">
                        <a:latin typeface="+mn-lt"/>
                        <a:ea typeface="SimSun"/>
                      </a:endParaRPr>
                    </a:p>
                  </a:txBody>
                  <a:tcPr marL="67435" marR="6743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spcAft>
                          <a:spcPts val="0"/>
                        </a:spcAft>
                      </a:pPr>
                      <a:r>
                        <a:rPr lang="ru-RU" sz="1200" dirty="0" smtClean="0">
                          <a:latin typeface="+mn-lt"/>
                          <a:ea typeface="SimSun"/>
                        </a:rPr>
                        <a:t>Микроучет снизу вверх</a:t>
                      </a:r>
                      <a:endParaRPr lang="de-DE" sz="1200" dirty="0">
                        <a:latin typeface="+mn-lt"/>
                        <a:ea typeface="SimSun"/>
                      </a:endParaRPr>
                    </a:p>
                  </a:txBody>
                  <a:tcPr marL="67435" marR="6743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spcAft>
                          <a:spcPts val="0"/>
                        </a:spcAft>
                      </a:pPr>
                      <a:r>
                        <a:rPr lang="ru-RU" sz="1200" dirty="0" smtClean="0">
                          <a:latin typeface="+mn-lt"/>
                          <a:ea typeface="SimSun"/>
                        </a:rPr>
                        <a:t>Национальный орган, ежегодно</a:t>
                      </a:r>
                      <a:endParaRPr lang="de-DE" sz="1200" dirty="0">
                        <a:latin typeface="+mn-lt"/>
                        <a:ea typeface="SimSun"/>
                      </a:endParaRPr>
                    </a:p>
                  </a:txBody>
                  <a:tcPr marL="67435" marR="67435" marT="0" marB="0" anchor="ctr">
                    <a:lnL w="12700" cap="flat" cmpd="sng" algn="ctr">
                      <a:solidFill>
                        <a:srgbClr val="000000"/>
                      </a:solid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751509">
                <a:tc>
                  <a:txBody>
                    <a:bodyPr/>
                    <a:lstStyle/>
                    <a:p>
                      <a:pPr>
                        <a:spcAft>
                          <a:spcPts val="0"/>
                        </a:spcAft>
                      </a:pPr>
                      <a:r>
                        <a:rPr lang="ru-RU" sz="1050" b="1" dirty="0" smtClean="0">
                          <a:latin typeface="+mn-lt"/>
                          <a:ea typeface="SimSun"/>
                        </a:rPr>
                        <a:t>Нидер-ланды</a:t>
                      </a:r>
                      <a:endParaRPr lang="de-DE" sz="1050" dirty="0">
                        <a:latin typeface="+mn-lt"/>
                        <a:ea typeface="SimSun"/>
                      </a:endParaRPr>
                    </a:p>
                  </a:txBody>
                  <a:tcPr marL="67435" marR="67435" marT="0" marB="0" anchor="ctr">
                    <a:lnL w="12700" cap="flat" cmpd="sng" algn="ctr">
                      <a:no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spcAft>
                          <a:spcPts val="0"/>
                        </a:spcAft>
                      </a:pPr>
                      <a:r>
                        <a:rPr lang="ru-RU" sz="1200" dirty="0" smtClean="0">
                          <a:latin typeface="+mn-lt"/>
                          <a:ea typeface="SimSun"/>
                        </a:rPr>
                        <a:t>Использование ресурсов</a:t>
                      </a:r>
                      <a:r>
                        <a:rPr lang="en-US" sz="1200" dirty="0" smtClean="0">
                          <a:latin typeface="+mn-lt"/>
                          <a:ea typeface="SimSun"/>
                        </a:rPr>
                        <a:t>: </a:t>
                      </a:r>
                      <a:r>
                        <a:rPr lang="ru-RU" sz="1200" dirty="0" smtClean="0">
                          <a:latin typeface="+mn-lt"/>
                          <a:ea typeface="SimSun"/>
                        </a:rPr>
                        <a:t>все больницы</a:t>
                      </a:r>
                      <a:r>
                        <a:rPr lang="en-US" sz="1200" dirty="0" smtClean="0">
                          <a:latin typeface="+mn-lt"/>
                          <a:ea typeface="SimSun"/>
                        </a:rPr>
                        <a:t>; </a:t>
                      </a:r>
                      <a:r>
                        <a:rPr lang="ru-RU" sz="1200" dirty="0" smtClean="0">
                          <a:latin typeface="+mn-lt"/>
                          <a:ea typeface="SimSun"/>
                        </a:rPr>
                        <a:t>стоимость единицы</a:t>
                      </a:r>
                      <a:r>
                        <a:rPr lang="en-US" sz="1200" dirty="0" smtClean="0">
                          <a:latin typeface="+mn-lt"/>
                          <a:ea typeface="SimSun"/>
                        </a:rPr>
                        <a:t>: </a:t>
                      </a:r>
                      <a:r>
                        <a:rPr lang="en-US" sz="1200" dirty="0">
                          <a:latin typeface="+mn-lt"/>
                          <a:ea typeface="SimSun"/>
                        </a:rPr>
                        <a:t>15-25 </a:t>
                      </a:r>
                      <a:r>
                        <a:rPr lang="ru-RU" sz="1200" dirty="0" smtClean="0">
                          <a:latin typeface="+mn-lt"/>
                          <a:ea typeface="SimSun"/>
                        </a:rPr>
                        <a:t>добровольно участвующих больниц общего профиля</a:t>
                      </a:r>
                      <a:r>
                        <a:rPr lang="en-US" sz="1200" dirty="0" smtClean="0">
                          <a:latin typeface="+mn-lt"/>
                          <a:ea typeface="SimSun"/>
                        </a:rPr>
                        <a:t> (</a:t>
                      </a:r>
                      <a:r>
                        <a:rPr lang="ru-RU" sz="1200" dirty="0" smtClean="0">
                          <a:latin typeface="+mn-lt"/>
                          <a:ea typeface="SimSun"/>
                        </a:rPr>
                        <a:t>ок.</a:t>
                      </a:r>
                      <a:r>
                        <a:rPr lang="en-US" sz="1200" dirty="0" smtClean="0">
                          <a:latin typeface="+mn-lt"/>
                          <a:ea typeface="SimSun"/>
                        </a:rPr>
                        <a:t> </a:t>
                      </a:r>
                      <a:r>
                        <a:rPr lang="ru-RU" sz="1200" dirty="0" smtClean="0">
                          <a:latin typeface="+mn-lt"/>
                          <a:ea typeface="SimSun"/>
                        </a:rPr>
                        <a:t>24</a:t>
                      </a:r>
                      <a:r>
                        <a:rPr lang="en-US" sz="1200" dirty="0" smtClean="0">
                          <a:latin typeface="+mn-lt"/>
                          <a:ea typeface="SimSun"/>
                        </a:rPr>
                        <a:t>% </a:t>
                      </a:r>
                      <a:r>
                        <a:rPr lang="ru-RU" sz="1200" dirty="0" smtClean="0">
                          <a:latin typeface="+mn-lt"/>
                          <a:ea typeface="SimSun"/>
                        </a:rPr>
                        <a:t>всех больниц</a:t>
                      </a:r>
                      <a:r>
                        <a:rPr lang="en-US" sz="1200" dirty="0" smtClean="0">
                          <a:latin typeface="+mn-lt"/>
                          <a:ea typeface="SimSun"/>
                        </a:rPr>
                        <a:t>)</a:t>
                      </a:r>
                      <a:endParaRPr lang="de-DE" sz="1200" dirty="0">
                        <a:latin typeface="+mn-lt"/>
                        <a:ea typeface="SimSun"/>
                      </a:endParaRPr>
                    </a:p>
                  </a:txBody>
                  <a:tcPr marL="67435" marR="6743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spcAft>
                          <a:spcPts val="0"/>
                        </a:spcAft>
                      </a:pPr>
                      <a:r>
                        <a:rPr lang="ru-RU" sz="1200" dirty="0" smtClean="0">
                          <a:latin typeface="+mn-lt"/>
                          <a:ea typeface="SimSun"/>
                        </a:rPr>
                        <a:t>Прямой метод</a:t>
                      </a:r>
                      <a:endParaRPr lang="de-DE" sz="1200" dirty="0">
                        <a:latin typeface="+mn-lt"/>
                        <a:ea typeface="SimSun"/>
                      </a:endParaRPr>
                    </a:p>
                  </a:txBody>
                  <a:tcPr marL="67435" marR="6743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spcAft>
                          <a:spcPts val="0"/>
                        </a:spcAft>
                      </a:pPr>
                      <a:r>
                        <a:rPr lang="ru-RU" sz="1200" dirty="0" smtClean="0">
                          <a:latin typeface="+mn-lt"/>
                          <a:ea typeface="SimSun"/>
                        </a:rPr>
                        <a:t>Средневзвешен-ная статистика</a:t>
                      </a:r>
                      <a:endParaRPr lang="de-DE" sz="1200" dirty="0">
                        <a:latin typeface="+mn-lt"/>
                        <a:ea typeface="SimSun"/>
                      </a:endParaRPr>
                    </a:p>
                  </a:txBody>
                  <a:tcPr marL="67435" marR="6743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spcAft>
                          <a:spcPts val="0"/>
                        </a:spcAft>
                      </a:pPr>
                      <a:r>
                        <a:rPr lang="ru-RU" sz="1200" dirty="0" smtClean="0">
                          <a:latin typeface="+mn-lt"/>
                          <a:ea typeface="SimSun"/>
                        </a:rPr>
                        <a:t>Микроучет снизу вверх</a:t>
                      </a:r>
                      <a:endParaRPr lang="de-DE" sz="1200" dirty="0">
                        <a:latin typeface="+mn-lt"/>
                        <a:ea typeface="SimSun"/>
                      </a:endParaRPr>
                    </a:p>
                  </a:txBody>
                  <a:tcPr marL="67435" marR="6743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spcAft>
                          <a:spcPts val="0"/>
                        </a:spcAft>
                      </a:pPr>
                      <a:r>
                        <a:rPr lang="ru-RU" sz="1200" dirty="0" smtClean="0">
                          <a:latin typeface="+mn-lt"/>
                          <a:ea typeface="SimSun"/>
                        </a:rPr>
                        <a:t>Национальный орган, ежегодно</a:t>
                      </a:r>
                      <a:endParaRPr lang="de-DE" sz="1200" dirty="0">
                        <a:latin typeface="+mn-lt"/>
                        <a:ea typeface="SimSun"/>
                      </a:endParaRPr>
                    </a:p>
                  </a:txBody>
                  <a:tcPr marL="67435" marR="67435" marT="0" marB="0" anchor="ctr">
                    <a:lnL w="12700" cap="flat" cmpd="sng" algn="ctr">
                      <a:solidFill>
                        <a:srgbClr val="000000"/>
                      </a:solid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563632">
                <a:tc>
                  <a:txBody>
                    <a:bodyPr/>
                    <a:lstStyle/>
                    <a:p>
                      <a:pPr>
                        <a:spcAft>
                          <a:spcPts val="0"/>
                        </a:spcAft>
                      </a:pPr>
                      <a:r>
                        <a:rPr lang="ru-RU" sz="1050" b="1" dirty="0" smtClean="0">
                          <a:latin typeface="+mn-lt"/>
                          <a:ea typeface="SimSun"/>
                        </a:rPr>
                        <a:t>Швеция</a:t>
                      </a:r>
                      <a:endParaRPr lang="de-DE" sz="1050" dirty="0">
                        <a:latin typeface="+mn-lt"/>
                        <a:ea typeface="SimSun"/>
                      </a:endParaRPr>
                    </a:p>
                  </a:txBody>
                  <a:tcPr marL="67435" marR="67435" marT="0" marB="0" anchor="ctr">
                    <a:lnL w="12700" cap="flat" cmpd="sng" algn="ctr">
                      <a:no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noFill/>
                      <a:prstDash val="solid"/>
                      <a:round/>
                      <a:headEnd type="none" w="med" len="med"/>
                      <a:tailEnd type="none" w="med" len="med"/>
                    </a:lnB>
                  </a:tcPr>
                </a:tc>
                <a:tc>
                  <a:txBody>
                    <a:bodyPr/>
                    <a:lstStyle/>
                    <a:p>
                      <a:pPr algn="ctr">
                        <a:spcAft>
                          <a:spcPts val="0"/>
                        </a:spcAft>
                      </a:pPr>
                      <a:r>
                        <a:rPr lang="ru-RU" sz="1200" dirty="0" smtClean="0">
                          <a:latin typeface="+mn-lt"/>
                          <a:ea typeface="SimSun"/>
                        </a:rPr>
                        <a:t>Больницы, ведущие учет затрат по законч. случаю</a:t>
                      </a:r>
                      <a:r>
                        <a:rPr lang="en-US" sz="1200" dirty="0" smtClean="0">
                          <a:latin typeface="+mn-lt"/>
                          <a:ea typeface="SimSun"/>
                        </a:rPr>
                        <a:t> (</a:t>
                      </a:r>
                      <a:r>
                        <a:rPr lang="ru-RU" sz="1200" dirty="0" smtClean="0">
                          <a:latin typeface="+mn-lt"/>
                          <a:ea typeface="SimSun"/>
                        </a:rPr>
                        <a:t>ок.</a:t>
                      </a:r>
                      <a:r>
                        <a:rPr lang="en-US" sz="1200" dirty="0" smtClean="0">
                          <a:latin typeface="+mn-lt"/>
                          <a:ea typeface="SimSun"/>
                        </a:rPr>
                        <a:t> </a:t>
                      </a:r>
                      <a:r>
                        <a:rPr lang="en-US" sz="1200" dirty="0">
                          <a:latin typeface="+mn-lt"/>
                          <a:ea typeface="SimSun"/>
                        </a:rPr>
                        <a:t>62% </a:t>
                      </a:r>
                      <a:r>
                        <a:rPr lang="ru-RU" sz="1200" dirty="0" smtClean="0">
                          <a:latin typeface="+mn-lt"/>
                          <a:ea typeface="SimSun"/>
                        </a:rPr>
                        <a:t>госпитализаций</a:t>
                      </a:r>
                      <a:r>
                        <a:rPr lang="en-US" sz="1200" dirty="0" smtClean="0">
                          <a:latin typeface="+mn-lt"/>
                          <a:ea typeface="SimSun"/>
                        </a:rPr>
                        <a:t>)</a:t>
                      </a:r>
                      <a:endParaRPr lang="de-DE" sz="1200" dirty="0">
                        <a:latin typeface="+mn-lt"/>
                        <a:ea typeface="SimSun"/>
                      </a:endParaRPr>
                    </a:p>
                  </a:txBody>
                  <a:tcPr marL="67435" marR="6743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noFill/>
                      <a:prstDash val="solid"/>
                      <a:round/>
                      <a:headEnd type="none" w="med" len="med"/>
                      <a:tailEnd type="none" w="med" len="med"/>
                    </a:lnB>
                  </a:tcPr>
                </a:tc>
                <a:tc>
                  <a:txBody>
                    <a:bodyPr/>
                    <a:lstStyle/>
                    <a:p>
                      <a:pPr algn="ctr">
                        <a:spcAft>
                          <a:spcPts val="0"/>
                        </a:spcAft>
                      </a:pPr>
                      <a:r>
                        <a:rPr lang="ru-RU" sz="1200" dirty="0" smtClean="0">
                          <a:latin typeface="+mn-lt"/>
                          <a:ea typeface="SimSun"/>
                        </a:rPr>
                        <a:t>Прямой метод</a:t>
                      </a:r>
                      <a:endParaRPr lang="de-DE" sz="1200" dirty="0">
                        <a:latin typeface="+mn-lt"/>
                        <a:ea typeface="SimSun"/>
                      </a:endParaRPr>
                    </a:p>
                  </a:txBody>
                  <a:tcPr marL="67435" marR="6743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noFill/>
                      <a:prstDash val="solid"/>
                      <a:round/>
                      <a:headEnd type="none" w="med" len="med"/>
                      <a:tailEnd type="none" w="med" len="med"/>
                    </a:lnB>
                  </a:tcPr>
                </a:tc>
                <a:tc>
                  <a:txBody>
                    <a:bodyPr/>
                    <a:lstStyle/>
                    <a:p>
                      <a:pPr algn="ctr">
                        <a:spcAft>
                          <a:spcPts val="0"/>
                        </a:spcAft>
                      </a:pPr>
                      <a:r>
                        <a:rPr lang="ru-RU" sz="1200" dirty="0" smtClean="0">
                          <a:latin typeface="+mn-lt"/>
                          <a:ea typeface="SimSun"/>
                        </a:rPr>
                        <a:t>Средневзвешен-ная статистика</a:t>
                      </a:r>
                      <a:endParaRPr lang="de-DE" sz="1200" dirty="0">
                        <a:latin typeface="+mn-lt"/>
                        <a:ea typeface="SimSun"/>
                      </a:endParaRPr>
                    </a:p>
                  </a:txBody>
                  <a:tcPr marL="67435" marR="6743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noFill/>
                      <a:prstDash val="solid"/>
                      <a:round/>
                      <a:headEnd type="none" w="med" len="med"/>
                      <a:tailEnd type="none" w="med" len="med"/>
                    </a:lnB>
                  </a:tcPr>
                </a:tc>
                <a:tc>
                  <a:txBody>
                    <a:bodyPr/>
                    <a:lstStyle/>
                    <a:p>
                      <a:pPr algn="ctr">
                        <a:spcAft>
                          <a:spcPts val="0"/>
                        </a:spcAft>
                      </a:pPr>
                      <a:r>
                        <a:rPr lang="ru-RU" sz="1200" dirty="0" smtClean="0">
                          <a:latin typeface="+mn-lt"/>
                          <a:ea typeface="SimSun"/>
                        </a:rPr>
                        <a:t>Микроучет снизу вверх</a:t>
                      </a:r>
                      <a:endParaRPr lang="de-DE" sz="1200" dirty="0">
                        <a:latin typeface="+mn-lt"/>
                        <a:ea typeface="SimSun"/>
                      </a:endParaRPr>
                    </a:p>
                  </a:txBody>
                  <a:tcPr marL="67435" marR="6743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noFill/>
                      <a:prstDash val="solid"/>
                      <a:round/>
                      <a:headEnd type="none" w="med" len="med"/>
                      <a:tailEnd type="none" w="med" len="med"/>
                    </a:lnB>
                  </a:tcPr>
                </a:tc>
                <a:tc>
                  <a:txBody>
                    <a:bodyPr/>
                    <a:lstStyle/>
                    <a:p>
                      <a:pPr algn="ctr">
                        <a:spcAft>
                          <a:spcPts val="0"/>
                        </a:spcAft>
                      </a:pPr>
                      <a:r>
                        <a:rPr lang="ru-RU" sz="1200" dirty="0" smtClean="0">
                          <a:latin typeface="+mn-lt"/>
                          <a:ea typeface="SimSun"/>
                        </a:rPr>
                        <a:t>Нац. и регион. органы, ежегодно</a:t>
                      </a:r>
                      <a:endParaRPr lang="de-DE" sz="1200" dirty="0">
                        <a:latin typeface="+mn-lt"/>
                        <a:ea typeface="SimSun"/>
                      </a:endParaRPr>
                    </a:p>
                  </a:txBody>
                  <a:tcPr marL="67435" marR="67435" marT="0" marB="0" anchor="ctr">
                    <a:lnL w="12700" cap="flat" cmpd="sng" algn="ctr">
                      <a:solidFill>
                        <a:srgbClr val="000000"/>
                      </a:solid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noFill/>
                      <a:prstDash val="solid"/>
                      <a:round/>
                      <a:headEnd type="none" w="med" len="med"/>
                      <a:tailEnd type="none" w="med" len="med"/>
                    </a:lnB>
                  </a:tcPr>
                </a:tc>
              </a:tr>
            </a:tbl>
          </a:graphicData>
        </a:graphic>
      </p:graphicFrame>
    </p:spTree>
    <p:extLst>
      <p:ext uri="{BB962C8B-B14F-4D97-AF65-F5344CB8AC3E}">
        <p14:creationId xmlns:p14="http://schemas.microsoft.com/office/powerpoint/2010/main" val="628501603"/>
      </p:ext>
    </p:extLst>
  </p:cSld>
  <p:clrMapOvr>
    <a:masterClrMapping/>
  </p:clrMapOvr>
  <p:transition advClick="0"/>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dirty="0" smtClean="0"/>
              <a:t>Сбор данных о затратах в России</a:t>
            </a:r>
            <a:endParaRPr lang="en-US" dirty="0"/>
          </a:p>
        </p:txBody>
      </p:sp>
      <p:sp>
        <p:nvSpPr>
          <p:cNvPr id="3" name="Content Placeholder 2"/>
          <p:cNvSpPr>
            <a:spLocks noGrp="1"/>
          </p:cNvSpPr>
          <p:nvPr>
            <p:ph idx="1"/>
          </p:nvPr>
        </p:nvSpPr>
        <p:spPr/>
        <p:txBody>
          <a:bodyPr/>
          <a:lstStyle/>
          <a:p>
            <a:r>
              <a:rPr lang="ru-RU" sz="2400" dirty="0" smtClean="0"/>
              <a:t>Проведено исследование в 34 стационарах Кировской, Липецкой и Томской областей</a:t>
            </a:r>
          </a:p>
          <a:p>
            <a:pPr marL="0" indent="0">
              <a:buNone/>
            </a:pPr>
            <a:endParaRPr lang="ru-RU" sz="2400" dirty="0" smtClean="0"/>
          </a:p>
          <a:p>
            <a:r>
              <a:rPr lang="ru-RU" sz="2400" dirty="0" smtClean="0"/>
              <a:t>Использовалась методология «Ступенчатого отнесения затрат»</a:t>
            </a:r>
          </a:p>
          <a:p>
            <a:pPr marL="0" indent="0">
              <a:buNone/>
            </a:pPr>
            <a:endParaRPr lang="ru-RU" sz="2400" dirty="0" smtClean="0"/>
          </a:p>
          <a:p>
            <a:r>
              <a:rPr lang="ru-RU" sz="2400" dirty="0" smtClean="0"/>
              <a:t>Исследованием были покрыты все профили помощи и стационары всех уровней</a:t>
            </a:r>
            <a:endParaRPr lang="en-US" sz="2400" dirty="0"/>
          </a:p>
        </p:txBody>
      </p:sp>
    </p:spTree>
    <p:extLst>
      <p:ext uri="{BB962C8B-B14F-4D97-AF65-F5344CB8AC3E}">
        <p14:creationId xmlns:p14="http://schemas.microsoft.com/office/powerpoint/2010/main" val="2942997505"/>
      </p:ext>
    </p:extLst>
  </p:cSld>
  <p:clrMapOvr>
    <a:masterClrMapping/>
  </p:clrMapOvr>
  <p:transition advClick="0"/>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2"/>
          <p:cNvSpPr>
            <a:spLocks/>
          </p:cNvSpPr>
          <p:nvPr/>
        </p:nvSpPr>
        <p:spPr bwMode="auto">
          <a:xfrm>
            <a:off x="2195736" y="1340768"/>
            <a:ext cx="4570412" cy="4452938"/>
          </a:xfrm>
          <a:custGeom>
            <a:avLst/>
            <a:gdLst>
              <a:gd name="T0" fmla="*/ 19633176 w 2729"/>
              <a:gd name="T1" fmla="*/ 2147483647 h 3541"/>
              <a:gd name="T2" fmla="*/ 22438394 w 2729"/>
              <a:gd name="T3" fmla="*/ 2147483647 h 3541"/>
              <a:gd name="T4" fmla="*/ 2147483647 w 2729"/>
              <a:gd name="T5" fmla="*/ 2147483647 h 3541"/>
              <a:gd name="T6" fmla="*/ 11219197 w 2729"/>
              <a:gd name="T7" fmla="*/ 1785399403 h 3541"/>
              <a:gd name="T8" fmla="*/ 19633176 w 2729"/>
              <a:gd name="T9" fmla="*/ 0 h 3541"/>
              <a:gd name="T10" fmla="*/ 2147483647 w 2729"/>
              <a:gd name="T11" fmla="*/ 0 h 3541"/>
              <a:gd name="T12" fmla="*/ 2147483647 w 2729"/>
              <a:gd name="T13" fmla="*/ 2147483647 h 3541"/>
              <a:gd name="T14" fmla="*/ 2147483647 w 2729"/>
              <a:gd name="T15" fmla="*/ 2147483647 h 3541"/>
              <a:gd name="T16" fmla="*/ 2147483647 w 2729"/>
              <a:gd name="T17" fmla="*/ 2147483647 h 3541"/>
              <a:gd name="T18" fmla="*/ 2147483647 w 2729"/>
              <a:gd name="T19" fmla="*/ 2147483647 h 3541"/>
              <a:gd name="T20" fmla="*/ 19633176 w 2729"/>
              <a:gd name="T21" fmla="*/ 2147483647 h 3541"/>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w 2729"/>
              <a:gd name="T34" fmla="*/ 0 h 3541"/>
              <a:gd name="T35" fmla="*/ 2729 w 2729"/>
              <a:gd name="T36" fmla="*/ 3541 h 3541"/>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T33" t="T34" r="T35" b="T36"/>
            <a:pathLst>
              <a:path w="2729" h="3541">
                <a:moveTo>
                  <a:pt x="7" y="2722"/>
                </a:moveTo>
                <a:cubicBezTo>
                  <a:pt x="7" y="2722"/>
                  <a:pt x="0" y="1833"/>
                  <a:pt x="8" y="1585"/>
                </a:cubicBezTo>
                <a:cubicBezTo>
                  <a:pt x="4" y="1353"/>
                  <a:pt x="916" y="2273"/>
                  <a:pt x="912" y="1361"/>
                </a:cubicBezTo>
                <a:cubicBezTo>
                  <a:pt x="912" y="453"/>
                  <a:pt x="4" y="1349"/>
                  <a:pt x="4" y="1129"/>
                </a:cubicBezTo>
                <a:cubicBezTo>
                  <a:pt x="5" y="564"/>
                  <a:pt x="7" y="0"/>
                  <a:pt x="7" y="0"/>
                </a:cubicBezTo>
                <a:lnTo>
                  <a:pt x="2729" y="0"/>
                </a:lnTo>
                <a:cubicBezTo>
                  <a:pt x="2729" y="0"/>
                  <a:pt x="2729" y="1361"/>
                  <a:pt x="2729" y="2722"/>
                </a:cubicBezTo>
                <a:cubicBezTo>
                  <a:pt x="2356" y="2717"/>
                  <a:pt x="2160" y="2719"/>
                  <a:pt x="1592" y="2717"/>
                </a:cubicBezTo>
                <a:cubicBezTo>
                  <a:pt x="1368" y="2717"/>
                  <a:pt x="2272" y="3521"/>
                  <a:pt x="1364" y="3541"/>
                </a:cubicBezTo>
                <a:cubicBezTo>
                  <a:pt x="456" y="3525"/>
                  <a:pt x="1368" y="2721"/>
                  <a:pt x="1140" y="2721"/>
                </a:cubicBezTo>
                <a:cubicBezTo>
                  <a:pt x="573" y="2721"/>
                  <a:pt x="7" y="2722"/>
                  <a:pt x="7" y="2722"/>
                </a:cubicBezTo>
                <a:close/>
              </a:path>
            </a:pathLst>
          </a:custGeom>
          <a:solidFill>
            <a:schemeClr val="bg1"/>
          </a:solidFill>
          <a:ln w="38100">
            <a:solidFill>
              <a:schemeClr val="tx1"/>
            </a:solidFill>
            <a:round/>
            <a:headEnd/>
            <a:tailEnd/>
          </a:ln>
        </p:spPr>
        <p:txBody>
          <a:bodyPr/>
          <a:lstStyle/>
          <a:p>
            <a:pPr algn="ctr"/>
            <a:endParaRPr lang="ru-RU" dirty="0" smtClean="0"/>
          </a:p>
          <a:p>
            <a:pPr algn="r"/>
            <a:r>
              <a:rPr lang="ru-RU" sz="2400" b="1" dirty="0"/>
              <a:t>Система классификации пациентов </a:t>
            </a:r>
          </a:p>
          <a:p>
            <a:pPr algn="r"/>
            <a:endParaRPr lang="ru-RU" sz="2400" b="1" dirty="0"/>
          </a:p>
          <a:p>
            <a:pPr algn="r"/>
            <a:r>
              <a:rPr lang="ru-RU" sz="2400" b="1" dirty="0"/>
              <a:t>(группировщик)</a:t>
            </a:r>
          </a:p>
          <a:p>
            <a:pPr algn="ctr"/>
            <a:endParaRPr lang="ru-RU" dirty="0" smtClean="0"/>
          </a:p>
          <a:p>
            <a:pPr algn="ctr"/>
            <a:endParaRPr lang="ru-RU" dirty="0"/>
          </a:p>
          <a:p>
            <a:pPr algn="ctr"/>
            <a:endParaRPr lang="ru-RU" dirty="0"/>
          </a:p>
          <a:p>
            <a:pPr algn="ctr"/>
            <a:endParaRPr lang="ru-RU" dirty="0" smtClean="0"/>
          </a:p>
          <a:p>
            <a:endParaRPr lang="en-US" dirty="0"/>
          </a:p>
        </p:txBody>
      </p:sp>
    </p:spTree>
    <p:extLst>
      <p:ext uri="{BB962C8B-B14F-4D97-AF65-F5344CB8AC3E}">
        <p14:creationId xmlns:p14="http://schemas.microsoft.com/office/powerpoint/2010/main" val="2806846432"/>
      </p:ext>
    </p:extLst>
  </p:cSld>
  <p:clrMapOvr>
    <a:masterClrMapping/>
  </p:clrMapOvr>
  <p:transition advClick="0"/>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grpId="0" nodeType="clickEffect">
                                  <p:stCondLst>
                                    <p:cond delay="0"/>
                                  </p:stCondLst>
                                  <p:iterate type="lt">
                                    <p:tmPct val="5000"/>
                                  </p:iterate>
                                  <p:childTnLst>
                                    <p:set>
                                      <p:cBhvr>
                                        <p:cTn id="6" dur="1" fill="hold">
                                          <p:stCondLst>
                                            <p:cond delay="0"/>
                                          </p:stCondLst>
                                        </p:cTn>
                                        <p:tgtEl>
                                          <p:spTgt spid="4"/>
                                        </p:tgtEl>
                                        <p:attrNameLst>
                                          <p:attrName>style.visibility</p:attrName>
                                        </p:attrNameLst>
                                      </p:cBhvr>
                                      <p:to>
                                        <p:strVal val="visible"/>
                                      </p:to>
                                    </p:set>
                                    <p:anim calcmode="lin" valueType="num">
                                      <p:cBhvr>
                                        <p:cTn id="7" dur="1000" fill="hold"/>
                                        <p:tgtEl>
                                          <p:spTgt spid="4"/>
                                        </p:tgtEl>
                                        <p:attrNameLst>
                                          <p:attrName>ppt_w</p:attrName>
                                        </p:attrNameLst>
                                      </p:cBhvr>
                                      <p:tavLst>
                                        <p:tav tm="0">
                                          <p:val>
                                            <p:fltVal val="0"/>
                                          </p:val>
                                        </p:tav>
                                        <p:tav tm="100000">
                                          <p:val>
                                            <p:strVal val="#ppt_w"/>
                                          </p:val>
                                        </p:tav>
                                      </p:tavLst>
                                    </p:anim>
                                    <p:anim calcmode="lin" valueType="num">
                                      <p:cBhvr>
                                        <p:cTn id="8" dur="1000" fill="hold"/>
                                        <p:tgtEl>
                                          <p:spTgt spid="4"/>
                                        </p:tgtEl>
                                        <p:attrNameLst>
                                          <p:attrName>ppt_h</p:attrName>
                                        </p:attrNameLst>
                                      </p:cBhvr>
                                      <p:tavLst>
                                        <p:tav tm="0">
                                          <p:val>
                                            <p:fltVal val="0"/>
                                          </p:val>
                                        </p:tav>
                                        <p:tav tm="100000">
                                          <p:val>
                                            <p:strVal val="#ppt_h"/>
                                          </p:val>
                                        </p:tav>
                                      </p:tavLst>
                                    </p:anim>
                                    <p:anim calcmode="lin" valueType="num">
                                      <p:cBhvr>
                                        <p:cTn id="9" dur="1000" fill="hold"/>
                                        <p:tgtEl>
                                          <p:spTgt spid="4"/>
                                        </p:tgtEl>
                                        <p:attrNameLst>
                                          <p:attrName>style.rotation</p:attrName>
                                        </p:attrNameLst>
                                      </p:cBhvr>
                                      <p:tavLst>
                                        <p:tav tm="0">
                                          <p:val>
                                            <p:fltVal val="90"/>
                                          </p:val>
                                        </p:tav>
                                        <p:tav tm="100000">
                                          <p:val>
                                            <p:fltVal val="0"/>
                                          </p:val>
                                        </p:tav>
                                      </p:tavLst>
                                    </p:anim>
                                    <p:animEffect transition="in" filter="fade">
                                      <p:cBhvr>
                                        <p:cTn id="10" dur="1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416184" y="692696"/>
            <a:ext cx="4727816" cy="1143000"/>
          </a:xfrm>
        </p:spPr>
        <p:txBody>
          <a:bodyPr>
            <a:normAutofit fontScale="90000"/>
          </a:bodyPr>
          <a:lstStyle/>
          <a:p>
            <a:r>
              <a:rPr lang="ru-RU" dirty="0" smtClean="0"/>
              <a:t>Блок схема полного цикла разработки КСГ*</a:t>
            </a:r>
            <a:endParaRPr lang="en-US" dirty="0"/>
          </a:p>
        </p:txBody>
      </p:sp>
      <p:sp>
        <p:nvSpPr>
          <p:cNvPr id="6" name="TextBox 5"/>
          <p:cNvSpPr txBox="1"/>
          <p:nvPr/>
        </p:nvSpPr>
        <p:spPr>
          <a:xfrm>
            <a:off x="5004048" y="4941168"/>
            <a:ext cx="3960440" cy="1754326"/>
          </a:xfrm>
          <a:prstGeom prst="rect">
            <a:avLst/>
          </a:prstGeom>
          <a:noFill/>
        </p:spPr>
        <p:txBody>
          <a:bodyPr wrap="square" rtlCol="0">
            <a:spAutoFit/>
          </a:bodyPr>
          <a:lstStyle/>
          <a:p>
            <a:r>
              <a:rPr lang="ru-RU" dirty="0" smtClean="0"/>
              <a:t>* Designing and implementing health care provider payment systems : how-to manuals , edited by John C. Langenbrunner, Cheryl Cashin, and Sheila O’Dougherty. </a:t>
            </a:r>
            <a:r>
              <a:rPr lang="en-US" dirty="0" smtClean="0"/>
              <a:t>World Bank</a:t>
            </a:r>
            <a:r>
              <a:rPr lang="ru-RU" dirty="0" smtClean="0"/>
              <a:t>,  </a:t>
            </a:r>
            <a:r>
              <a:rPr lang="en-US" dirty="0" smtClean="0"/>
              <a:t>USAID</a:t>
            </a:r>
            <a:r>
              <a:rPr lang="ru-RU" dirty="0" smtClean="0"/>
              <a:t> 2009 </a:t>
            </a:r>
            <a:endParaRPr lang="en-US" dirty="0"/>
          </a:p>
        </p:txBody>
      </p:sp>
      <p:pic>
        <p:nvPicPr>
          <p:cNvPr id="52226" name="Picture 2" descr="D:\Photo\DRG.jpg"/>
          <p:cNvPicPr>
            <a:picLocks noChangeAspect="1" noChangeArrowheads="1"/>
          </p:cNvPicPr>
          <p:nvPr/>
        </p:nvPicPr>
        <p:blipFill rotWithShape="1">
          <a:blip r:embed="rId2">
            <a:extLst>
              <a:ext uri="{28A0092B-C50C-407E-A947-70E740481C1C}">
                <a14:useLocalDpi xmlns:a14="http://schemas.microsoft.com/office/drawing/2010/main" val="0"/>
              </a:ext>
            </a:extLst>
          </a:blip>
          <a:srcRect l="49065" r="1"/>
          <a:stretch/>
        </p:blipFill>
        <p:spPr bwMode="auto">
          <a:xfrm>
            <a:off x="0" y="181860"/>
            <a:ext cx="4528967" cy="6513634"/>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ransition advClick="0"/>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ru-RU" dirty="0" smtClean="0"/>
              <a:t>Система классификации пациентов</a:t>
            </a:r>
            <a:endParaRPr lang="en-GB" dirty="0"/>
          </a:p>
        </p:txBody>
      </p:sp>
      <p:sp>
        <p:nvSpPr>
          <p:cNvPr id="4" name="Datumsplatzhalter 3"/>
          <p:cNvSpPr>
            <a:spLocks noGrp="1"/>
          </p:cNvSpPr>
          <p:nvPr>
            <p:ph type="dt" sz="half" idx="10"/>
          </p:nvPr>
        </p:nvSpPr>
        <p:spPr/>
        <p:txBody>
          <a:bodyPr/>
          <a:lstStyle/>
          <a:p>
            <a:pPr>
              <a:defRPr/>
            </a:pPr>
            <a:r>
              <a:rPr lang="ru-RU" dirty="0" smtClean="0"/>
              <a:t>25 апреля 2012 г.</a:t>
            </a:r>
            <a:endParaRPr lang="en-GB" dirty="0"/>
          </a:p>
        </p:txBody>
      </p:sp>
      <p:graphicFrame>
        <p:nvGraphicFramePr>
          <p:cNvPr id="7" name="Tabelle 6"/>
          <p:cNvGraphicFramePr>
            <a:graphicFrameLocks noGrp="1"/>
          </p:cNvGraphicFramePr>
          <p:nvPr>
            <p:extLst>
              <p:ext uri="{D42A27DB-BD31-4B8C-83A1-F6EECF244321}">
                <p14:modId xmlns:p14="http://schemas.microsoft.com/office/powerpoint/2010/main" val="917130728"/>
              </p:ext>
            </p:extLst>
          </p:nvPr>
        </p:nvGraphicFramePr>
        <p:xfrm>
          <a:off x="0" y="1497202"/>
          <a:ext cx="9144000" cy="5086632"/>
        </p:xfrm>
        <a:graphic>
          <a:graphicData uri="http://schemas.openxmlformats.org/drawingml/2006/table">
            <a:tbl>
              <a:tblPr/>
              <a:tblGrid>
                <a:gridCol w="211818"/>
                <a:gridCol w="117940"/>
                <a:gridCol w="2670606"/>
                <a:gridCol w="560131"/>
                <a:gridCol w="624046"/>
                <a:gridCol w="830868"/>
                <a:gridCol w="486489"/>
                <a:gridCol w="774914"/>
                <a:gridCol w="774913"/>
                <a:gridCol w="697424"/>
                <a:gridCol w="813526"/>
                <a:gridCol w="581325"/>
              </a:tblGrid>
              <a:tr h="80248">
                <a:tc gridSpan="2">
                  <a:txBody>
                    <a:bodyPr/>
                    <a:lstStyle/>
                    <a:p>
                      <a:pPr algn="ctr" fontAlgn="ctr"/>
                      <a:r>
                        <a:rPr lang="de-DE" sz="1200" b="1" i="0" u="none" strike="noStrike" dirty="0">
                          <a:solidFill>
                            <a:srgbClr val="000000"/>
                          </a:solidFill>
                          <a:latin typeface="Calibri"/>
                        </a:rPr>
                        <a:t> </a:t>
                      </a:r>
                    </a:p>
                  </a:txBody>
                  <a:tcPr marL="3663" marR="3663" marT="3663" marB="0" anchor="ctr">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hMerge="1">
                  <a:txBody>
                    <a:bodyPr/>
                    <a:lstStyle/>
                    <a:p>
                      <a:endParaRPr lang="ru-RU"/>
                    </a:p>
                  </a:txBody>
                  <a:tcPr/>
                </a:tc>
                <a:tc>
                  <a:txBody>
                    <a:bodyPr/>
                    <a:lstStyle/>
                    <a:p>
                      <a:pPr algn="ctr" fontAlgn="ctr"/>
                      <a:r>
                        <a:rPr lang="de-DE" sz="1200" b="1" i="0" u="none" strike="noStrike" dirty="0">
                          <a:solidFill>
                            <a:srgbClr val="000000"/>
                          </a:solidFill>
                          <a:latin typeface="Calibri"/>
                        </a:rPr>
                        <a:t> </a:t>
                      </a:r>
                    </a:p>
                  </a:txBody>
                  <a:tcPr marL="3663" marR="3663" marT="3663" marB="0" anchor="ctr">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r>
                        <a:rPr lang="de-DE" sz="1200" b="1" i="0" u="none" strike="noStrike" dirty="0">
                          <a:solidFill>
                            <a:srgbClr val="000000"/>
                          </a:solidFill>
                          <a:latin typeface="Calibri"/>
                        </a:rPr>
                        <a:t>AP-DRG</a:t>
                      </a:r>
                    </a:p>
                  </a:txBody>
                  <a:tcPr marL="3663" marR="3663" marT="3663" marB="0" anchor="ctr">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r>
                        <a:rPr lang="de-DE" sz="1200" b="1" i="0" u="none" strike="noStrike" dirty="0">
                          <a:solidFill>
                            <a:srgbClr val="000000"/>
                          </a:solidFill>
                          <a:latin typeface="Calibri"/>
                        </a:rPr>
                        <a:t>AR-DRG</a:t>
                      </a:r>
                    </a:p>
                  </a:txBody>
                  <a:tcPr marL="3663" marR="3663" marT="3663" marB="0" anchor="ctr">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r>
                        <a:rPr lang="de-DE" sz="1200" b="1" i="0" u="none" strike="noStrike" dirty="0">
                          <a:solidFill>
                            <a:srgbClr val="000000"/>
                          </a:solidFill>
                          <a:latin typeface="Calibri"/>
                        </a:rPr>
                        <a:t>G-DRG</a:t>
                      </a:r>
                    </a:p>
                  </a:txBody>
                  <a:tcPr marL="3663" marR="3663" marT="3663" marB="0" anchor="ctr">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r>
                        <a:rPr lang="de-DE" sz="1200" b="1" i="0" u="none" strike="noStrike" dirty="0">
                          <a:solidFill>
                            <a:srgbClr val="000000"/>
                          </a:solidFill>
                          <a:latin typeface="Calibri"/>
                        </a:rPr>
                        <a:t>GHM</a:t>
                      </a:r>
                    </a:p>
                  </a:txBody>
                  <a:tcPr marL="3663" marR="3663" marT="3663" marB="0" anchor="ctr">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r>
                        <a:rPr lang="de-DE" sz="1200" b="1" i="0" u="none" strike="noStrike" dirty="0">
                          <a:solidFill>
                            <a:srgbClr val="000000"/>
                          </a:solidFill>
                          <a:latin typeface="Calibri"/>
                        </a:rPr>
                        <a:t>NordDRG</a:t>
                      </a:r>
                    </a:p>
                  </a:txBody>
                  <a:tcPr marL="3663" marR="3663" marT="3663" marB="0" anchor="ctr">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r>
                        <a:rPr lang="de-DE" sz="1200" b="1" i="0" u="none" strike="noStrike" dirty="0">
                          <a:solidFill>
                            <a:srgbClr val="000000"/>
                          </a:solidFill>
                          <a:latin typeface="Calibri"/>
                        </a:rPr>
                        <a:t>HRG</a:t>
                      </a:r>
                    </a:p>
                  </a:txBody>
                  <a:tcPr marL="3663" marR="3663" marT="3663" marB="0" anchor="ctr">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r>
                        <a:rPr lang="de-DE" sz="1200" b="1" i="0" u="none" strike="noStrike" dirty="0">
                          <a:solidFill>
                            <a:srgbClr val="000000"/>
                          </a:solidFill>
                          <a:latin typeface="Calibri"/>
                        </a:rPr>
                        <a:t>JGP</a:t>
                      </a:r>
                    </a:p>
                  </a:txBody>
                  <a:tcPr marL="3663" marR="3663" marT="3663" marB="0" anchor="ctr">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r>
                        <a:rPr lang="de-DE" sz="1200" b="1" i="0" u="none" strike="noStrike" dirty="0">
                          <a:solidFill>
                            <a:srgbClr val="000000"/>
                          </a:solidFill>
                          <a:latin typeface="Calibri"/>
                        </a:rPr>
                        <a:t>LKF</a:t>
                      </a:r>
                    </a:p>
                  </a:txBody>
                  <a:tcPr marL="3663" marR="3663" marT="3663" marB="0" anchor="ctr">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r>
                        <a:rPr lang="de-DE" sz="1200" b="1" i="0" u="none" strike="noStrike" dirty="0">
                          <a:solidFill>
                            <a:srgbClr val="000000"/>
                          </a:solidFill>
                          <a:latin typeface="Calibri"/>
                        </a:rPr>
                        <a:t>DBC</a:t>
                      </a:r>
                    </a:p>
                  </a:txBody>
                  <a:tcPr marL="3663" marR="3663" marT="3663" marB="0" anchor="ctr">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r>
              <a:tr h="80248">
                <a:tc gridSpan="3">
                  <a:txBody>
                    <a:bodyPr/>
                    <a:lstStyle/>
                    <a:p>
                      <a:pPr algn="l" fontAlgn="ctr"/>
                      <a:r>
                        <a:rPr lang="de-DE" sz="1200" b="0" i="0" u="none" strike="noStrike" dirty="0">
                          <a:solidFill>
                            <a:srgbClr val="000000"/>
                          </a:solidFill>
                          <a:latin typeface="Calibri"/>
                        </a:rPr>
                        <a:t> </a:t>
                      </a:r>
                      <a:r>
                        <a:rPr lang="ru-RU" sz="1200" b="1" i="1" u="none" strike="noStrike" dirty="0" smtClean="0">
                          <a:solidFill>
                            <a:srgbClr val="000000"/>
                          </a:solidFill>
                          <a:latin typeface="Calibri"/>
                        </a:rPr>
                        <a:t>Характеристики</a:t>
                      </a:r>
                      <a:r>
                        <a:rPr lang="ru-RU" sz="1200" b="1" i="1" u="none" strike="noStrike" baseline="0" dirty="0" smtClean="0">
                          <a:solidFill>
                            <a:srgbClr val="000000"/>
                          </a:solidFill>
                          <a:latin typeface="Calibri"/>
                        </a:rPr>
                        <a:t> пациентов</a:t>
                      </a:r>
                      <a:endParaRPr lang="de-DE" sz="1200" b="1" i="1" u="none" strike="noStrike" dirty="0">
                        <a:solidFill>
                          <a:srgbClr val="000000"/>
                        </a:solidFill>
                        <a:latin typeface="Calibri"/>
                      </a:endParaRPr>
                    </a:p>
                  </a:txBody>
                  <a:tcPr marL="3663" marR="3663" marT="3663" marB="0" anchor="ctr">
                    <a:lnL>
                      <a:noFill/>
                    </a:lnL>
                    <a:lnR>
                      <a:noFill/>
                    </a:lnR>
                    <a:lnT w="6350" cap="flat" cmpd="sng" algn="ctr">
                      <a:solidFill>
                        <a:srgbClr val="000000"/>
                      </a:solidFill>
                      <a:prstDash val="solid"/>
                      <a:round/>
                      <a:headEnd type="none" w="med" len="med"/>
                      <a:tailEnd type="none" w="med" len="med"/>
                    </a:lnT>
                    <a:lnB>
                      <a:noFill/>
                    </a:lnB>
                    <a:solidFill>
                      <a:schemeClr val="accent1">
                        <a:lumMod val="20000"/>
                        <a:lumOff val="80000"/>
                      </a:schemeClr>
                    </a:solidFill>
                  </a:tcPr>
                </a:tc>
                <a:tc hMerge="1">
                  <a:txBody>
                    <a:bodyPr/>
                    <a:lstStyle/>
                    <a:p>
                      <a:endParaRPr lang="ru-RU"/>
                    </a:p>
                  </a:txBody>
                  <a:tcPr/>
                </a:tc>
                <a:tc hMerge="1">
                  <a:txBody>
                    <a:bodyPr/>
                    <a:lstStyle/>
                    <a:p>
                      <a:pPr algn="l" fontAlgn="ctr"/>
                      <a:endParaRPr lang="de-DE" sz="1200" b="0" i="1" u="none" strike="noStrike" dirty="0">
                        <a:solidFill>
                          <a:srgbClr val="000000"/>
                        </a:solidFill>
                        <a:latin typeface="Calibri"/>
                      </a:endParaRPr>
                    </a:p>
                  </a:txBody>
                  <a:tcPr marL="3663" marR="3663" marT="3663" marB="0" anchor="ctr">
                    <a:lnL>
                      <a:noFill/>
                    </a:lnL>
                    <a:lnR>
                      <a:noFill/>
                    </a:lnR>
                    <a:lnT>
                      <a:noFill/>
                    </a:lnT>
                    <a:lnB>
                      <a:noFill/>
                    </a:lnB>
                    <a:solidFill>
                      <a:srgbClr val="FFFF00"/>
                    </a:solidFill>
                  </a:tcPr>
                </a:tc>
                <a:tc>
                  <a:txBody>
                    <a:bodyPr/>
                    <a:lstStyle/>
                    <a:p>
                      <a:pPr algn="ctr" fontAlgn="ctr"/>
                      <a:r>
                        <a:rPr lang="de-DE" sz="1200" b="0" i="0" u="none" strike="noStrike" dirty="0">
                          <a:solidFill>
                            <a:srgbClr val="000000"/>
                          </a:solidFill>
                          <a:latin typeface="Calibri"/>
                        </a:rPr>
                        <a:t> </a:t>
                      </a:r>
                    </a:p>
                  </a:txBody>
                  <a:tcPr marL="3663" marR="3663" marT="3663" marB="0" anchor="ctr">
                    <a:lnL>
                      <a:noFill/>
                    </a:lnL>
                    <a:lnR>
                      <a:noFill/>
                    </a:lnR>
                    <a:lnT w="6350" cap="flat" cmpd="sng" algn="ctr">
                      <a:solidFill>
                        <a:srgbClr val="000000"/>
                      </a:solidFill>
                      <a:prstDash val="solid"/>
                      <a:round/>
                      <a:headEnd type="none" w="med" len="med"/>
                      <a:tailEnd type="none" w="med" len="med"/>
                    </a:lnT>
                    <a:lnB>
                      <a:noFill/>
                    </a:lnB>
                    <a:solidFill>
                      <a:schemeClr val="accent1">
                        <a:lumMod val="20000"/>
                        <a:lumOff val="80000"/>
                      </a:schemeClr>
                    </a:solidFill>
                  </a:tcPr>
                </a:tc>
                <a:tc>
                  <a:txBody>
                    <a:bodyPr/>
                    <a:lstStyle/>
                    <a:p>
                      <a:pPr algn="ctr" fontAlgn="ctr"/>
                      <a:r>
                        <a:rPr lang="de-DE" sz="1200" b="0" i="0" u="none" strike="noStrike" dirty="0">
                          <a:solidFill>
                            <a:srgbClr val="000000"/>
                          </a:solidFill>
                          <a:latin typeface="Calibri"/>
                        </a:rPr>
                        <a:t> </a:t>
                      </a:r>
                    </a:p>
                  </a:txBody>
                  <a:tcPr marL="3663" marR="3663" marT="3663" marB="0" anchor="ctr">
                    <a:lnL>
                      <a:noFill/>
                    </a:lnL>
                    <a:lnR>
                      <a:noFill/>
                    </a:lnR>
                    <a:lnT w="6350" cap="flat" cmpd="sng" algn="ctr">
                      <a:solidFill>
                        <a:srgbClr val="000000"/>
                      </a:solidFill>
                      <a:prstDash val="solid"/>
                      <a:round/>
                      <a:headEnd type="none" w="med" len="med"/>
                      <a:tailEnd type="none" w="med" len="med"/>
                    </a:lnT>
                    <a:lnB>
                      <a:noFill/>
                    </a:lnB>
                    <a:solidFill>
                      <a:schemeClr val="accent1">
                        <a:lumMod val="20000"/>
                        <a:lumOff val="80000"/>
                      </a:schemeClr>
                    </a:solidFill>
                  </a:tcPr>
                </a:tc>
                <a:tc>
                  <a:txBody>
                    <a:bodyPr/>
                    <a:lstStyle/>
                    <a:p>
                      <a:pPr algn="ctr" fontAlgn="ctr"/>
                      <a:r>
                        <a:rPr lang="de-DE" sz="1200" b="0" i="0" u="none" strike="noStrike" dirty="0">
                          <a:solidFill>
                            <a:srgbClr val="000000"/>
                          </a:solidFill>
                          <a:latin typeface="Calibri"/>
                        </a:rPr>
                        <a:t> </a:t>
                      </a:r>
                    </a:p>
                  </a:txBody>
                  <a:tcPr marL="3663" marR="3663" marT="3663" marB="0" anchor="ctr">
                    <a:lnL>
                      <a:noFill/>
                    </a:lnL>
                    <a:lnR>
                      <a:noFill/>
                    </a:lnR>
                    <a:lnT w="6350" cap="flat" cmpd="sng" algn="ctr">
                      <a:solidFill>
                        <a:srgbClr val="000000"/>
                      </a:solidFill>
                      <a:prstDash val="solid"/>
                      <a:round/>
                      <a:headEnd type="none" w="med" len="med"/>
                      <a:tailEnd type="none" w="med" len="med"/>
                    </a:lnT>
                    <a:lnB>
                      <a:noFill/>
                    </a:lnB>
                    <a:solidFill>
                      <a:schemeClr val="accent1">
                        <a:lumMod val="20000"/>
                        <a:lumOff val="80000"/>
                      </a:schemeClr>
                    </a:solidFill>
                  </a:tcPr>
                </a:tc>
                <a:tc>
                  <a:txBody>
                    <a:bodyPr/>
                    <a:lstStyle/>
                    <a:p>
                      <a:pPr algn="ctr" fontAlgn="ctr"/>
                      <a:r>
                        <a:rPr lang="de-DE" sz="1200" b="0" i="0" u="none" strike="noStrike" dirty="0">
                          <a:solidFill>
                            <a:srgbClr val="000000"/>
                          </a:solidFill>
                          <a:latin typeface="Calibri"/>
                        </a:rPr>
                        <a:t> </a:t>
                      </a:r>
                    </a:p>
                  </a:txBody>
                  <a:tcPr marL="3663" marR="3663" marT="3663" marB="0" anchor="ctr">
                    <a:lnL>
                      <a:noFill/>
                    </a:lnL>
                    <a:lnR>
                      <a:noFill/>
                    </a:lnR>
                    <a:lnT w="6350" cap="flat" cmpd="sng" algn="ctr">
                      <a:solidFill>
                        <a:srgbClr val="000000"/>
                      </a:solidFill>
                      <a:prstDash val="solid"/>
                      <a:round/>
                      <a:headEnd type="none" w="med" len="med"/>
                      <a:tailEnd type="none" w="med" len="med"/>
                    </a:lnT>
                    <a:lnB>
                      <a:noFill/>
                    </a:lnB>
                    <a:solidFill>
                      <a:schemeClr val="accent1">
                        <a:lumMod val="20000"/>
                        <a:lumOff val="80000"/>
                      </a:schemeClr>
                    </a:solidFill>
                  </a:tcPr>
                </a:tc>
                <a:tc>
                  <a:txBody>
                    <a:bodyPr/>
                    <a:lstStyle/>
                    <a:p>
                      <a:pPr algn="ctr" fontAlgn="ctr"/>
                      <a:r>
                        <a:rPr lang="de-DE" sz="1200" b="0" i="0" u="none" strike="noStrike" dirty="0">
                          <a:solidFill>
                            <a:srgbClr val="000000"/>
                          </a:solidFill>
                          <a:latin typeface="Calibri"/>
                        </a:rPr>
                        <a:t> </a:t>
                      </a:r>
                    </a:p>
                  </a:txBody>
                  <a:tcPr marL="3663" marR="3663" marT="3663" marB="0" anchor="ctr">
                    <a:lnL>
                      <a:noFill/>
                    </a:lnL>
                    <a:lnR>
                      <a:noFill/>
                    </a:lnR>
                    <a:lnT w="6350" cap="flat" cmpd="sng" algn="ctr">
                      <a:solidFill>
                        <a:srgbClr val="000000"/>
                      </a:solidFill>
                      <a:prstDash val="solid"/>
                      <a:round/>
                      <a:headEnd type="none" w="med" len="med"/>
                      <a:tailEnd type="none" w="med" len="med"/>
                    </a:lnT>
                    <a:lnB>
                      <a:noFill/>
                    </a:lnB>
                    <a:solidFill>
                      <a:schemeClr val="accent1">
                        <a:lumMod val="20000"/>
                        <a:lumOff val="80000"/>
                      </a:schemeClr>
                    </a:solidFill>
                  </a:tcPr>
                </a:tc>
                <a:tc>
                  <a:txBody>
                    <a:bodyPr/>
                    <a:lstStyle/>
                    <a:p>
                      <a:pPr algn="ctr" fontAlgn="ctr"/>
                      <a:r>
                        <a:rPr lang="de-DE" sz="1200" b="0" i="0" u="none" strike="noStrike" dirty="0">
                          <a:solidFill>
                            <a:srgbClr val="000000"/>
                          </a:solidFill>
                          <a:latin typeface="Calibri"/>
                        </a:rPr>
                        <a:t> </a:t>
                      </a:r>
                    </a:p>
                  </a:txBody>
                  <a:tcPr marL="3663" marR="3663" marT="3663" marB="0" anchor="ctr">
                    <a:lnL>
                      <a:noFill/>
                    </a:lnL>
                    <a:lnR>
                      <a:noFill/>
                    </a:lnR>
                    <a:lnT w="6350" cap="flat" cmpd="sng" algn="ctr">
                      <a:solidFill>
                        <a:srgbClr val="000000"/>
                      </a:solidFill>
                      <a:prstDash val="solid"/>
                      <a:round/>
                      <a:headEnd type="none" w="med" len="med"/>
                      <a:tailEnd type="none" w="med" len="med"/>
                    </a:lnT>
                    <a:lnB>
                      <a:noFill/>
                    </a:lnB>
                    <a:solidFill>
                      <a:schemeClr val="accent1">
                        <a:lumMod val="20000"/>
                        <a:lumOff val="80000"/>
                      </a:schemeClr>
                    </a:solidFill>
                  </a:tcPr>
                </a:tc>
                <a:tc>
                  <a:txBody>
                    <a:bodyPr/>
                    <a:lstStyle/>
                    <a:p>
                      <a:pPr algn="ctr" fontAlgn="ctr"/>
                      <a:r>
                        <a:rPr lang="de-DE" sz="1200" b="0" i="0" u="none" strike="noStrike" dirty="0">
                          <a:solidFill>
                            <a:srgbClr val="000000"/>
                          </a:solidFill>
                          <a:latin typeface="Calibri"/>
                        </a:rPr>
                        <a:t> </a:t>
                      </a:r>
                    </a:p>
                  </a:txBody>
                  <a:tcPr marL="3663" marR="3663" marT="3663" marB="0" anchor="ctr">
                    <a:lnL>
                      <a:noFill/>
                    </a:lnL>
                    <a:lnR>
                      <a:noFill/>
                    </a:lnR>
                    <a:lnT w="6350" cap="flat" cmpd="sng" algn="ctr">
                      <a:solidFill>
                        <a:srgbClr val="000000"/>
                      </a:solidFill>
                      <a:prstDash val="solid"/>
                      <a:round/>
                      <a:headEnd type="none" w="med" len="med"/>
                      <a:tailEnd type="none" w="med" len="med"/>
                    </a:lnT>
                    <a:lnB>
                      <a:noFill/>
                    </a:lnB>
                    <a:solidFill>
                      <a:schemeClr val="accent1">
                        <a:lumMod val="20000"/>
                        <a:lumOff val="80000"/>
                      </a:schemeClr>
                    </a:solidFill>
                  </a:tcPr>
                </a:tc>
                <a:tc>
                  <a:txBody>
                    <a:bodyPr/>
                    <a:lstStyle/>
                    <a:p>
                      <a:pPr algn="ctr" fontAlgn="ctr"/>
                      <a:r>
                        <a:rPr lang="de-DE" sz="1200" b="0" i="0" u="none" strike="noStrike" dirty="0">
                          <a:solidFill>
                            <a:srgbClr val="000000"/>
                          </a:solidFill>
                          <a:latin typeface="Calibri"/>
                        </a:rPr>
                        <a:t> </a:t>
                      </a:r>
                    </a:p>
                  </a:txBody>
                  <a:tcPr marL="3663" marR="3663" marT="3663" marB="0" anchor="ctr">
                    <a:lnL>
                      <a:noFill/>
                    </a:lnL>
                    <a:lnR>
                      <a:noFill/>
                    </a:lnR>
                    <a:lnT w="6350" cap="flat" cmpd="sng" algn="ctr">
                      <a:solidFill>
                        <a:srgbClr val="000000"/>
                      </a:solidFill>
                      <a:prstDash val="solid"/>
                      <a:round/>
                      <a:headEnd type="none" w="med" len="med"/>
                      <a:tailEnd type="none" w="med" len="med"/>
                    </a:lnT>
                    <a:lnB>
                      <a:noFill/>
                    </a:lnB>
                    <a:solidFill>
                      <a:schemeClr val="accent1">
                        <a:lumMod val="20000"/>
                        <a:lumOff val="80000"/>
                      </a:schemeClr>
                    </a:solidFill>
                  </a:tcPr>
                </a:tc>
                <a:tc>
                  <a:txBody>
                    <a:bodyPr/>
                    <a:lstStyle/>
                    <a:p>
                      <a:pPr algn="ctr" fontAlgn="ctr"/>
                      <a:r>
                        <a:rPr lang="de-DE" sz="1200" b="0" i="0" u="none" strike="noStrike" dirty="0">
                          <a:solidFill>
                            <a:srgbClr val="000000"/>
                          </a:solidFill>
                          <a:latin typeface="Calibri"/>
                        </a:rPr>
                        <a:t> </a:t>
                      </a:r>
                    </a:p>
                  </a:txBody>
                  <a:tcPr marL="3663" marR="3663" marT="3663" marB="0" anchor="ctr">
                    <a:lnL>
                      <a:noFill/>
                    </a:lnL>
                    <a:lnR>
                      <a:noFill/>
                    </a:lnR>
                    <a:lnT w="6350" cap="flat" cmpd="sng" algn="ctr">
                      <a:solidFill>
                        <a:srgbClr val="000000"/>
                      </a:solidFill>
                      <a:prstDash val="solid"/>
                      <a:round/>
                      <a:headEnd type="none" w="med" len="med"/>
                      <a:tailEnd type="none" w="med" len="med"/>
                    </a:lnT>
                    <a:lnB>
                      <a:noFill/>
                    </a:lnB>
                    <a:solidFill>
                      <a:schemeClr val="accent1">
                        <a:lumMod val="20000"/>
                        <a:lumOff val="80000"/>
                      </a:schemeClr>
                    </a:solidFill>
                  </a:tcPr>
                </a:tc>
              </a:tr>
              <a:tr h="80248">
                <a:tc>
                  <a:txBody>
                    <a:bodyPr/>
                    <a:lstStyle/>
                    <a:p>
                      <a:pPr algn="l" fontAlgn="b"/>
                      <a:endParaRPr lang="de-DE" sz="1200" b="0" i="0" u="none" strike="noStrike" dirty="0">
                        <a:solidFill>
                          <a:srgbClr val="000000"/>
                        </a:solidFill>
                        <a:latin typeface="Calibri"/>
                      </a:endParaRPr>
                    </a:p>
                  </a:txBody>
                  <a:tcPr marL="3663" marR="3663" marT="3663" marB="0" anchor="b">
                    <a:lnL>
                      <a:noFill/>
                    </a:lnL>
                    <a:lnR>
                      <a:noFill/>
                    </a:lnR>
                    <a:lnT>
                      <a:noFill/>
                    </a:lnT>
                    <a:lnB>
                      <a:noFill/>
                    </a:lnB>
                    <a:solidFill>
                      <a:schemeClr val="accent1">
                        <a:lumMod val="20000"/>
                        <a:lumOff val="80000"/>
                      </a:schemeClr>
                    </a:solidFill>
                  </a:tcPr>
                </a:tc>
                <a:tc gridSpan="2">
                  <a:txBody>
                    <a:bodyPr/>
                    <a:lstStyle/>
                    <a:p>
                      <a:pPr algn="l" fontAlgn="ctr"/>
                      <a:r>
                        <a:rPr lang="ru-RU" sz="1200" b="0" i="0" u="none" strike="noStrike" dirty="0" smtClean="0">
                          <a:solidFill>
                            <a:srgbClr val="000000"/>
                          </a:solidFill>
                          <a:latin typeface="Calibri"/>
                        </a:rPr>
                        <a:t>Возраст</a:t>
                      </a:r>
                      <a:endParaRPr lang="de-DE" sz="1200" b="0" i="0" u="none" strike="noStrike" dirty="0">
                        <a:solidFill>
                          <a:srgbClr val="000000"/>
                        </a:solidFill>
                        <a:latin typeface="Calibri"/>
                      </a:endParaRPr>
                    </a:p>
                  </a:txBody>
                  <a:tcPr marL="3663" marR="3663" marT="3663" marB="0" anchor="ctr">
                    <a:lnL>
                      <a:noFill/>
                    </a:lnL>
                    <a:lnR>
                      <a:noFill/>
                    </a:lnR>
                    <a:lnT>
                      <a:noFill/>
                    </a:lnT>
                    <a:lnB>
                      <a:noFill/>
                    </a:lnB>
                    <a:solidFill>
                      <a:schemeClr val="accent1">
                        <a:lumMod val="20000"/>
                        <a:lumOff val="80000"/>
                      </a:schemeClr>
                    </a:solidFill>
                  </a:tcPr>
                </a:tc>
                <a:tc hMerge="1">
                  <a:txBody>
                    <a:bodyPr/>
                    <a:lstStyle/>
                    <a:p>
                      <a:pPr algn="l" fontAlgn="ctr"/>
                      <a:endParaRPr lang="de-DE" sz="1200" b="0" i="0" u="none" strike="noStrike" dirty="0">
                        <a:solidFill>
                          <a:srgbClr val="000000"/>
                        </a:solidFill>
                        <a:latin typeface="Calibri"/>
                      </a:endParaRPr>
                    </a:p>
                  </a:txBody>
                  <a:tcPr marL="3663" marR="3663" marT="3663" marB="0" anchor="ctr">
                    <a:lnL>
                      <a:noFill/>
                    </a:lnL>
                    <a:lnR>
                      <a:noFill/>
                    </a:lnR>
                    <a:lnT>
                      <a:noFill/>
                    </a:lnT>
                    <a:lnB>
                      <a:noFill/>
                    </a:lnB>
                    <a:solidFill>
                      <a:schemeClr val="accent1">
                        <a:lumMod val="20000"/>
                        <a:lumOff val="80000"/>
                      </a:schemeClr>
                    </a:solidFill>
                  </a:tcPr>
                </a:tc>
                <a:tc>
                  <a:txBody>
                    <a:bodyPr/>
                    <a:lstStyle/>
                    <a:p>
                      <a:pPr algn="ctr" fontAlgn="ctr"/>
                      <a:r>
                        <a:rPr lang="de-DE" sz="1200" b="0" i="0" u="none" strike="noStrike" dirty="0">
                          <a:solidFill>
                            <a:srgbClr val="000000"/>
                          </a:solidFill>
                          <a:latin typeface="Calibri"/>
                        </a:rPr>
                        <a:t>x</a:t>
                      </a:r>
                    </a:p>
                  </a:txBody>
                  <a:tcPr marL="3663" marR="3663" marT="3663" marB="0" anchor="ctr">
                    <a:lnL>
                      <a:noFill/>
                    </a:lnL>
                    <a:lnR>
                      <a:noFill/>
                    </a:lnR>
                    <a:lnT>
                      <a:noFill/>
                    </a:lnT>
                    <a:lnB>
                      <a:noFill/>
                    </a:lnB>
                    <a:solidFill>
                      <a:schemeClr val="accent1">
                        <a:lumMod val="20000"/>
                        <a:lumOff val="80000"/>
                      </a:schemeClr>
                    </a:solidFill>
                  </a:tcPr>
                </a:tc>
                <a:tc>
                  <a:txBody>
                    <a:bodyPr/>
                    <a:lstStyle/>
                    <a:p>
                      <a:pPr algn="ctr" fontAlgn="ctr"/>
                      <a:r>
                        <a:rPr lang="de-DE" sz="1200" b="0" i="0" u="none" strike="noStrike" dirty="0">
                          <a:solidFill>
                            <a:srgbClr val="000000"/>
                          </a:solidFill>
                          <a:latin typeface="Calibri"/>
                        </a:rPr>
                        <a:t>x</a:t>
                      </a:r>
                    </a:p>
                  </a:txBody>
                  <a:tcPr marL="3663" marR="3663" marT="3663" marB="0" anchor="ctr">
                    <a:lnL>
                      <a:noFill/>
                    </a:lnL>
                    <a:lnR>
                      <a:noFill/>
                    </a:lnR>
                    <a:lnT>
                      <a:noFill/>
                    </a:lnT>
                    <a:lnB>
                      <a:noFill/>
                    </a:lnB>
                    <a:solidFill>
                      <a:schemeClr val="accent1">
                        <a:lumMod val="20000"/>
                        <a:lumOff val="80000"/>
                      </a:schemeClr>
                    </a:solidFill>
                  </a:tcPr>
                </a:tc>
                <a:tc>
                  <a:txBody>
                    <a:bodyPr/>
                    <a:lstStyle/>
                    <a:p>
                      <a:pPr algn="ctr" fontAlgn="ctr"/>
                      <a:r>
                        <a:rPr lang="de-DE" sz="1200" b="0" i="0" u="none" strike="noStrike" dirty="0">
                          <a:solidFill>
                            <a:srgbClr val="000000"/>
                          </a:solidFill>
                          <a:latin typeface="Calibri"/>
                        </a:rPr>
                        <a:t>x</a:t>
                      </a:r>
                    </a:p>
                  </a:txBody>
                  <a:tcPr marL="3663" marR="3663" marT="3663" marB="0" anchor="ctr">
                    <a:lnL>
                      <a:noFill/>
                    </a:lnL>
                    <a:lnR>
                      <a:noFill/>
                    </a:lnR>
                    <a:lnT>
                      <a:noFill/>
                    </a:lnT>
                    <a:lnB>
                      <a:noFill/>
                    </a:lnB>
                    <a:solidFill>
                      <a:schemeClr val="accent1">
                        <a:lumMod val="20000"/>
                        <a:lumOff val="80000"/>
                      </a:schemeClr>
                    </a:solidFill>
                  </a:tcPr>
                </a:tc>
                <a:tc>
                  <a:txBody>
                    <a:bodyPr/>
                    <a:lstStyle/>
                    <a:p>
                      <a:pPr algn="ctr" fontAlgn="ctr"/>
                      <a:r>
                        <a:rPr lang="de-DE" sz="1200" b="0" i="0" u="none" strike="noStrike" dirty="0">
                          <a:solidFill>
                            <a:srgbClr val="000000"/>
                          </a:solidFill>
                          <a:latin typeface="Calibri"/>
                        </a:rPr>
                        <a:t>x</a:t>
                      </a:r>
                    </a:p>
                  </a:txBody>
                  <a:tcPr marL="3663" marR="3663" marT="3663" marB="0" anchor="ctr">
                    <a:lnL>
                      <a:noFill/>
                    </a:lnL>
                    <a:lnR>
                      <a:noFill/>
                    </a:lnR>
                    <a:lnT>
                      <a:noFill/>
                    </a:lnT>
                    <a:lnB>
                      <a:noFill/>
                    </a:lnB>
                    <a:solidFill>
                      <a:schemeClr val="accent1">
                        <a:lumMod val="20000"/>
                        <a:lumOff val="80000"/>
                      </a:schemeClr>
                    </a:solidFill>
                  </a:tcPr>
                </a:tc>
                <a:tc>
                  <a:txBody>
                    <a:bodyPr/>
                    <a:lstStyle/>
                    <a:p>
                      <a:pPr algn="ctr" fontAlgn="ctr"/>
                      <a:r>
                        <a:rPr lang="de-DE" sz="1200" b="0" i="0" u="none" strike="noStrike" dirty="0">
                          <a:solidFill>
                            <a:srgbClr val="000000"/>
                          </a:solidFill>
                          <a:latin typeface="Calibri"/>
                        </a:rPr>
                        <a:t>x</a:t>
                      </a:r>
                    </a:p>
                  </a:txBody>
                  <a:tcPr marL="3663" marR="3663" marT="3663" marB="0" anchor="ctr">
                    <a:lnL>
                      <a:noFill/>
                    </a:lnL>
                    <a:lnR>
                      <a:noFill/>
                    </a:lnR>
                    <a:lnT>
                      <a:noFill/>
                    </a:lnT>
                    <a:lnB>
                      <a:noFill/>
                    </a:lnB>
                    <a:solidFill>
                      <a:schemeClr val="accent1">
                        <a:lumMod val="20000"/>
                        <a:lumOff val="80000"/>
                      </a:schemeClr>
                    </a:solidFill>
                  </a:tcPr>
                </a:tc>
                <a:tc>
                  <a:txBody>
                    <a:bodyPr/>
                    <a:lstStyle/>
                    <a:p>
                      <a:pPr algn="ctr" fontAlgn="ctr"/>
                      <a:r>
                        <a:rPr lang="de-DE" sz="1200" b="0" i="0" u="none" strike="noStrike" dirty="0">
                          <a:solidFill>
                            <a:srgbClr val="000000"/>
                          </a:solidFill>
                          <a:latin typeface="Calibri"/>
                        </a:rPr>
                        <a:t>x</a:t>
                      </a:r>
                    </a:p>
                  </a:txBody>
                  <a:tcPr marL="3663" marR="3663" marT="3663" marB="0" anchor="ctr">
                    <a:lnL>
                      <a:noFill/>
                    </a:lnL>
                    <a:lnR>
                      <a:noFill/>
                    </a:lnR>
                    <a:lnT>
                      <a:noFill/>
                    </a:lnT>
                    <a:lnB>
                      <a:noFill/>
                    </a:lnB>
                    <a:solidFill>
                      <a:schemeClr val="accent1">
                        <a:lumMod val="20000"/>
                        <a:lumOff val="80000"/>
                      </a:schemeClr>
                    </a:solidFill>
                  </a:tcPr>
                </a:tc>
                <a:tc>
                  <a:txBody>
                    <a:bodyPr/>
                    <a:lstStyle/>
                    <a:p>
                      <a:pPr algn="ctr" fontAlgn="ctr"/>
                      <a:r>
                        <a:rPr lang="de-DE" sz="1200" b="0" i="0" u="none" strike="noStrike" dirty="0">
                          <a:solidFill>
                            <a:srgbClr val="000000"/>
                          </a:solidFill>
                          <a:latin typeface="Calibri"/>
                        </a:rPr>
                        <a:t>x</a:t>
                      </a:r>
                    </a:p>
                  </a:txBody>
                  <a:tcPr marL="3663" marR="3663" marT="3663" marB="0" anchor="ctr">
                    <a:lnL>
                      <a:noFill/>
                    </a:lnL>
                    <a:lnR>
                      <a:noFill/>
                    </a:lnR>
                    <a:lnT>
                      <a:noFill/>
                    </a:lnT>
                    <a:lnB>
                      <a:noFill/>
                    </a:lnB>
                    <a:solidFill>
                      <a:schemeClr val="accent1">
                        <a:lumMod val="20000"/>
                        <a:lumOff val="80000"/>
                      </a:schemeClr>
                    </a:solidFill>
                  </a:tcPr>
                </a:tc>
                <a:tc>
                  <a:txBody>
                    <a:bodyPr/>
                    <a:lstStyle/>
                    <a:p>
                      <a:pPr algn="ctr" fontAlgn="ctr"/>
                      <a:r>
                        <a:rPr lang="de-DE" sz="1200" b="0" i="0" u="none" strike="noStrike" dirty="0">
                          <a:solidFill>
                            <a:srgbClr val="000000"/>
                          </a:solidFill>
                          <a:latin typeface="Calibri"/>
                        </a:rPr>
                        <a:t>x</a:t>
                      </a:r>
                    </a:p>
                  </a:txBody>
                  <a:tcPr marL="3663" marR="3663" marT="3663" marB="0" anchor="ctr">
                    <a:lnL>
                      <a:noFill/>
                    </a:lnL>
                    <a:lnR>
                      <a:noFill/>
                    </a:lnR>
                    <a:lnT>
                      <a:noFill/>
                    </a:lnT>
                    <a:lnB>
                      <a:noFill/>
                    </a:lnB>
                    <a:solidFill>
                      <a:schemeClr val="accent1">
                        <a:lumMod val="20000"/>
                        <a:lumOff val="80000"/>
                      </a:schemeClr>
                    </a:solidFill>
                  </a:tcPr>
                </a:tc>
                <a:tc>
                  <a:txBody>
                    <a:bodyPr/>
                    <a:lstStyle/>
                    <a:p>
                      <a:pPr algn="ctr" fontAlgn="ctr"/>
                      <a:r>
                        <a:rPr lang="de-DE" sz="1200" b="0" i="0" u="none" strike="noStrike" dirty="0">
                          <a:solidFill>
                            <a:srgbClr val="000000"/>
                          </a:solidFill>
                          <a:latin typeface="Calibri"/>
                        </a:rPr>
                        <a:t>-</a:t>
                      </a:r>
                    </a:p>
                  </a:txBody>
                  <a:tcPr marL="3663" marR="3663" marT="3663" marB="0" anchor="ctr">
                    <a:lnL>
                      <a:noFill/>
                    </a:lnL>
                    <a:lnR>
                      <a:noFill/>
                    </a:lnR>
                    <a:lnT>
                      <a:noFill/>
                    </a:lnT>
                    <a:lnB>
                      <a:noFill/>
                    </a:lnB>
                    <a:solidFill>
                      <a:schemeClr val="accent1">
                        <a:lumMod val="20000"/>
                        <a:lumOff val="80000"/>
                      </a:schemeClr>
                    </a:solidFill>
                  </a:tcPr>
                </a:tc>
              </a:tr>
              <a:tr h="80248">
                <a:tc>
                  <a:txBody>
                    <a:bodyPr/>
                    <a:lstStyle/>
                    <a:p>
                      <a:pPr algn="l" fontAlgn="b"/>
                      <a:endParaRPr lang="de-DE" sz="1200" b="0" i="0" u="none" strike="noStrike" dirty="0">
                        <a:solidFill>
                          <a:srgbClr val="000000"/>
                        </a:solidFill>
                        <a:latin typeface="Calibri"/>
                      </a:endParaRPr>
                    </a:p>
                  </a:txBody>
                  <a:tcPr marL="3663" marR="3663" marT="3663" marB="0" anchor="b">
                    <a:lnL>
                      <a:noFill/>
                    </a:lnL>
                    <a:lnR>
                      <a:noFill/>
                    </a:lnR>
                    <a:lnT>
                      <a:noFill/>
                    </a:lnT>
                    <a:lnB>
                      <a:noFill/>
                    </a:lnB>
                    <a:solidFill>
                      <a:schemeClr val="accent1">
                        <a:lumMod val="20000"/>
                        <a:lumOff val="80000"/>
                      </a:schemeClr>
                    </a:solidFill>
                  </a:tcPr>
                </a:tc>
                <a:tc gridSpan="2">
                  <a:txBody>
                    <a:bodyPr/>
                    <a:lstStyle/>
                    <a:p>
                      <a:pPr algn="l" fontAlgn="ctr"/>
                      <a:r>
                        <a:rPr lang="ru-RU" sz="1200" b="0" i="0" u="none" strike="noStrike" dirty="0" smtClean="0">
                          <a:solidFill>
                            <a:srgbClr val="000000"/>
                          </a:solidFill>
                          <a:latin typeface="Calibri"/>
                        </a:rPr>
                        <a:t>Пол</a:t>
                      </a:r>
                      <a:endParaRPr lang="de-DE" sz="1200" b="0" i="0" u="none" strike="noStrike" dirty="0">
                        <a:solidFill>
                          <a:srgbClr val="000000"/>
                        </a:solidFill>
                        <a:latin typeface="Calibri"/>
                      </a:endParaRPr>
                    </a:p>
                  </a:txBody>
                  <a:tcPr marL="3663" marR="3663" marT="3663" marB="0" anchor="ctr">
                    <a:lnL>
                      <a:noFill/>
                    </a:lnL>
                    <a:lnR>
                      <a:noFill/>
                    </a:lnR>
                    <a:lnT>
                      <a:noFill/>
                    </a:lnT>
                    <a:lnB>
                      <a:noFill/>
                    </a:lnB>
                    <a:solidFill>
                      <a:schemeClr val="accent1">
                        <a:lumMod val="20000"/>
                        <a:lumOff val="80000"/>
                      </a:schemeClr>
                    </a:solidFill>
                  </a:tcPr>
                </a:tc>
                <a:tc hMerge="1">
                  <a:txBody>
                    <a:bodyPr/>
                    <a:lstStyle/>
                    <a:p>
                      <a:pPr algn="l" fontAlgn="ctr"/>
                      <a:endParaRPr lang="de-DE" sz="1200" b="0" i="0" u="none" strike="noStrike" dirty="0">
                        <a:solidFill>
                          <a:srgbClr val="000000"/>
                        </a:solidFill>
                        <a:latin typeface="Calibri"/>
                      </a:endParaRPr>
                    </a:p>
                  </a:txBody>
                  <a:tcPr marL="3663" marR="3663" marT="3663" marB="0" anchor="ctr">
                    <a:lnL>
                      <a:noFill/>
                    </a:lnL>
                    <a:lnR>
                      <a:noFill/>
                    </a:lnR>
                    <a:lnT>
                      <a:noFill/>
                    </a:lnT>
                    <a:lnB>
                      <a:noFill/>
                    </a:lnB>
                    <a:solidFill>
                      <a:schemeClr val="accent1">
                        <a:lumMod val="20000"/>
                        <a:lumOff val="80000"/>
                      </a:schemeClr>
                    </a:solidFill>
                  </a:tcPr>
                </a:tc>
                <a:tc>
                  <a:txBody>
                    <a:bodyPr/>
                    <a:lstStyle/>
                    <a:p>
                      <a:pPr algn="ctr" fontAlgn="ctr"/>
                      <a:r>
                        <a:rPr lang="de-DE" sz="1200" b="0" i="0" u="none" strike="noStrike" dirty="0">
                          <a:solidFill>
                            <a:srgbClr val="000000"/>
                          </a:solidFill>
                          <a:latin typeface="Calibri"/>
                        </a:rPr>
                        <a:t>-</a:t>
                      </a:r>
                    </a:p>
                  </a:txBody>
                  <a:tcPr marL="3663" marR="3663" marT="3663" marB="0" anchor="ctr">
                    <a:lnL>
                      <a:noFill/>
                    </a:lnL>
                    <a:lnR>
                      <a:noFill/>
                    </a:lnR>
                    <a:lnT>
                      <a:noFill/>
                    </a:lnT>
                    <a:lnB>
                      <a:noFill/>
                    </a:lnB>
                    <a:solidFill>
                      <a:schemeClr val="accent1">
                        <a:lumMod val="20000"/>
                        <a:lumOff val="80000"/>
                      </a:schemeClr>
                    </a:solidFill>
                  </a:tcPr>
                </a:tc>
                <a:tc>
                  <a:txBody>
                    <a:bodyPr/>
                    <a:lstStyle/>
                    <a:p>
                      <a:pPr algn="ctr" fontAlgn="ctr"/>
                      <a:r>
                        <a:rPr lang="de-DE" sz="1200" b="0" i="0" u="none" strike="noStrike" dirty="0">
                          <a:solidFill>
                            <a:srgbClr val="000000"/>
                          </a:solidFill>
                          <a:latin typeface="Calibri"/>
                        </a:rPr>
                        <a:t>-</a:t>
                      </a:r>
                    </a:p>
                  </a:txBody>
                  <a:tcPr marL="3663" marR="3663" marT="3663" marB="0" anchor="ctr">
                    <a:lnL>
                      <a:noFill/>
                    </a:lnL>
                    <a:lnR>
                      <a:noFill/>
                    </a:lnR>
                    <a:lnT>
                      <a:noFill/>
                    </a:lnT>
                    <a:lnB>
                      <a:noFill/>
                    </a:lnB>
                    <a:solidFill>
                      <a:schemeClr val="accent1">
                        <a:lumMod val="20000"/>
                        <a:lumOff val="80000"/>
                      </a:schemeClr>
                    </a:solidFill>
                  </a:tcPr>
                </a:tc>
                <a:tc>
                  <a:txBody>
                    <a:bodyPr/>
                    <a:lstStyle/>
                    <a:p>
                      <a:pPr algn="ctr" fontAlgn="ctr"/>
                      <a:r>
                        <a:rPr lang="de-DE" sz="1200" b="0" i="0" u="none" strike="noStrike" dirty="0">
                          <a:solidFill>
                            <a:srgbClr val="000000"/>
                          </a:solidFill>
                          <a:latin typeface="Calibri"/>
                        </a:rPr>
                        <a:t>-</a:t>
                      </a:r>
                    </a:p>
                  </a:txBody>
                  <a:tcPr marL="3663" marR="3663" marT="3663" marB="0" anchor="ctr">
                    <a:lnL>
                      <a:noFill/>
                    </a:lnL>
                    <a:lnR>
                      <a:noFill/>
                    </a:lnR>
                    <a:lnT>
                      <a:noFill/>
                    </a:lnT>
                    <a:lnB>
                      <a:noFill/>
                    </a:lnB>
                    <a:solidFill>
                      <a:schemeClr val="accent1">
                        <a:lumMod val="20000"/>
                        <a:lumOff val="80000"/>
                      </a:schemeClr>
                    </a:solidFill>
                  </a:tcPr>
                </a:tc>
                <a:tc>
                  <a:txBody>
                    <a:bodyPr/>
                    <a:lstStyle/>
                    <a:p>
                      <a:pPr algn="ctr" fontAlgn="ctr"/>
                      <a:r>
                        <a:rPr lang="de-DE" sz="1200" b="0" i="0" u="none" strike="noStrike" dirty="0">
                          <a:solidFill>
                            <a:srgbClr val="000000"/>
                          </a:solidFill>
                          <a:latin typeface="Calibri"/>
                        </a:rPr>
                        <a:t>-</a:t>
                      </a:r>
                    </a:p>
                  </a:txBody>
                  <a:tcPr marL="3663" marR="3663" marT="3663" marB="0" anchor="ctr">
                    <a:lnL>
                      <a:noFill/>
                    </a:lnL>
                    <a:lnR>
                      <a:noFill/>
                    </a:lnR>
                    <a:lnT>
                      <a:noFill/>
                    </a:lnT>
                    <a:lnB>
                      <a:noFill/>
                    </a:lnB>
                    <a:solidFill>
                      <a:schemeClr val="accent1">
                        <a:lumMod val="20000"/>
                        <a:lumOff val="80000"/>
                      </a:schemeClr>
                    </a:solidFill>
                  </a:tcPr>
                </a:tc>
                <a:tc>
                  <a:txBody>
                    <a:bodyPr/>
                    <a:lstStyle/>
                    <a:p>
                      <a:pPr algn="ctr" fontAlgn="ctr"/>
                      <a:r>
                        <a:rPr lang="de-DE" sz="1200" b="0" i="0" u="none" strike="noStrike" dirty="0">
                          <a:solidFill>
                            <a:srgbClr val="000000"/>
                          </a:solidFill>
                          <a:latin typeface="Calibri"/>
                        </a:rPr>
                        <a:t>x</a:t>
                      </a:r>
                    </a:p>
                  </a:txBody>
                  <a:tcPr marL="3663" marR="3663" marT="3663" marB="0" anchor="ctr">
                    <a:lnL>
                      <a:noFill/>
                    </a:lnL>
                    <a:lnR>
                      <a:noFill/>
                    </a:lnR>
                    <a:lnT>
                      <a:noFill/>
                    </a:lnT>
                    <a:lnB>
                      <a:noFill/>
                    </a:lnB>
                    <a:solidFill>
                      <a:schemeClr val="accent1">
                        <a:lumMod val="20000"/>
                        <a:lumOff val="80000"/>
                      </a:schemeClr>
                    </a:solidFill>
                  </a:tcPr>
                </a:tc>
                <a:tc>
                  <a:txBody>
                    <a:bodyPr/>
                    <a:lstStyle/>
                    <a:p>
                      <a:pPr algn="ctr" fontAlgn="ctr"/>
                      <a:r>
                        <a:rPr lang="de-DE" sz="1200" b="0" i="0" u="none" strike="noStrike" dirty="0">
                          <a:solidFill>
                            <a:srgbClr val="000000"/>
                          </a:solidFill>
                          <a:latin typeface="Calibri"/>
                        </a:rPr>
                        <a:t>-</a:t>
                      </a:r>
                    </a:p>
                  </a:txBody>
                  <a:tcPr marL="3663" marR="3663" marT="3663" marB="0" anchor="ctr">
                    <a:lnL>
                      <a:noFill/>
                    </a:lnL>
                    <a:lnR>
                      <a:noFill/>
                    </a:lnR>
                    <a:lnT>
                      <a:noFill/>
                    </a:lnT>
                    <a:lnB>
                      <a:noFill/>
                    </a:lnB>
                    <a:solidFill>
                      <a:schemeClr val="accent1">
                        <a:lumMod val="20000"/>
                        <a:lumOff val="80000"/>
                      </a:schemeClr>
                    </a:solidFill>
                  </a:tcPr>
                </a:tc>
                <a:tc>
                  <a:txBody>
                    <a:bodyPr/>
                    <a:lstStyle/>
                    <a:p>
                      <a:pPr algn="ctr" fontAlgn="ctr"/>
                      <a:r>
                        <a:rPr lang="de-DE" sz="1200" b="0" i="0" u="none" strike="noStrike" dirty="0">
                          <a:solidFill>
                            <a:srgbClr val="000000"/>
                          </a:solidFill>
                          <a:latin typeface="Calibri"/>
                        </a:rPr>
                        <a:t>-</a:t>
                      </a:r>
                    </a:p>
                  </a:txBody>
                  <a:tcPr marL="3663" marR="3663" marT="3663" marB="0" anchor="ctr">
                    <a:lnL>
                      <a:noFill/>
                    </a:lnL>
                    <a:lnR>
                      <a:noFill/>
                    </a:lnR>
                    <a:lnT>
                      <a:noFill/>
                    </a:lnT>
                    <a:lnB>
                      <a:noFill/>
                    </a:lnB>
                    <a:solidFill>
                      <a:schemeClr val="accent1">
                        <a:lumMod val="20000"/>
                        <a:lumOff val="80000"/>
                      </a:schemeClr>
                    </a:solidFill>
                  </a:tcPr>
                </a:tc>
                <a:tc>
                  <a:txBody>
                    <a:bodyPr/>
                    <a:lstStyle/>
                    <a:p>
                      <a:pPr algn="ctr" fontAlgn="ctr"/>
                      <a:r>
                        <a:rPr lang="de-DE" sz="1200" b="0" i="0" u="none" strike="noStrike" dirty="0">
                          <a:solidFill>
                            <a:srgbClr val="000000"/>
                          </a:solidFill>
                          <a:latin typeface="Calibri"/>
                        </a:rPr>
                        <a:t>-</a:t>
                      </a:r>
                    </a:p>
                  </a:txBody>
                  <a:tcPr marL="3663" marR="3663" marT="3663" marB="0" anchor="ctr">
                    <a:lnL>
                      <a:noFill/>
                    </a:lnL>
                    <a:lnR>
                      <a:noFill/>
                    </a:lnR>
                    <a:lnT>
                      <a:noFill/>
                    </a:lnT>
                    <a:lnB>
                      <a:noFill/>
                    </a:lnB>
                    <a:solidFill>
                      <a:schemeClr val="accent1">
                        <a:lumMod val="20000"/>
                        <a:lumOff val="80000"/>
                      </a:schemeClr>
                    </a:solidFill>
                  </a:tcPr>
                </a:tc>
                <a:tc>
                  <a:txBody>
                    <a:bodyPr/>
                    <a:lstStyle/>
                    <a:p>
                      <a:pPr algn="ctr" fontAlgn="ctr"/>
                      <a:r>
                        <a:rPr lang="de-DE" sz="1200" b="0" i="0" u="none" strike="noStrike" dirty="0">
                          <a:solidFill>
                            <a:srgbClr val="000000"/>
                          </a:solidFill>
                          <a:latin typeface="Calibri"/>
                        </a:rPr>
                        <a:t>-</a:t>
                      </a:r>
                    </a:p>
                  </a:txBody>
                  <a:tcPr marL="3663" marR="3663" marT="3663" marB="0" anchor="ctr">
                    <a:lnL>
                      <a:noFill/>
                    </a:lnL>
                    <a:lnR>
                      <a:noFill/>
                    </a:lnR>
                    <a:lnT>
                      <a:noFill/>
                    </a:lnT>
                    <a:lnB>
                      <a:noFill/>
                    </a:lnB>
                    <a:solidFill>
                      <a:schemeClr val="accent1">
                        <a:lumMod val="20000"/>
                        <a:lumOff val="80000"/>
                      </a:schemeClr>
                    </a:solidFill>
                  </a:tcPr>
                </a:tc>
              </a:tr>
              <a:tr h="80248">
                <a:tc>
                  <a:txBody>
                    <a:bodyPr/>
                    <a:lstStyle/>
                    <a:p>
                      <a:pPr algn="l" fontAlgn="b"/>
                      <a:endParaRPr lang="de-DE" sz="1200" b="0" i="0" u="none" strike="noStrike" dirty="0">
                        <a:solidFill>
                          <a:srgbClr val="000000"/>
                        </a:solidFill>
                        <a:latin typeface="Calibri"/>
                      </a:endParaRPr>
                    </a:p>
                  </a:txBody>
                  <a:tcPr marL="3663" marR="3663" marT="3663" marB="0" anchor="b">
                    <a:lnL>
                      <a:noFill/>
                    </a:lnL>
                    <a:lnR>
                      <a:noFill/>
                    </a:lnR>
                    <a:lnT>
                      <a:noFill/>
                    </a:lnT>
                    <a:lnB>
                      <a:noFill/>
                    </a:lnB>
                    <a:solidFill>
                      <a:schemeClr val="accent1">
                        <a:lumMod val="20000"/>
                        <a:lumOff val="80000"/>
                      </a:schemeClr>
                    </a:solidFill>
                  </a:tcPr>
                </a:tc>
                <a:tc gridSpan="2">
                  <a:txBody>
                    <a:bodyPr/>
                    <a:lstStyle/>
                    <a:p>
                      <a:pPr algn="l" fontAlgn="ctr"/>
                      <a:r>
                        <a:rPr lang="ru-RU" sz="1200" b="0" i="0" u="none" strike="noStrike" dirty="0" smtClean="0">
                          <a:solidFill>
                            <a:srgbClr val="000000"/>
                          </a:solidFill>
                          <a:latin typeface="Calibri"/>
                        </a:rPr>
                        <a:t>Диагноз</a:t>
                      </a:r>
                      <a:endParaRPr lang="de-DE" sz="1200" b="0" i="0" u="none" strike="noStrike" dirty="0">
                        <a:solidFill>
                          <a:srgbClr val="000000"/>
                        </a:solidFill>
                        <a:latin typeface="Calibri"/>
                      </a:endParaRPr>
                    </a:p>
                  </a:txBody>
                  <a:tcPr marL="3663" marR="3663" marT="3663" marB="0" anchor="ctr">
                    <a:lnL>
                      <a:noFill/>
                    </a:lnL>
                    <a:lnR>
                      <a:noFill/>
                    </a:lnR>
                    <a:lnT>
                      <a:noFill/>
                    </a:lnT>
                    <a:lnB>
                      <a:noFill/>
                    </a:lnB>
                    <a:solidFill>
                      <a:schemeClr val="accent1">
                        <a:lumMod val="20000"/>
                        <a:lumOff val="80000"/>
                      </a:schemeClr>
                    </a:solidFill>
                  </a:tcPr>
                </a:tc>
                <a:tc hMerge="1">
                  <a:txBody>
                    <a:bodyPr/>
                    <a:lstStyle/>
                    <a:p>
                      <a:pPr algn="l" fontAlgn="ctr"/>
                      <a:endParaRPr lang="de-DE" sz="1200" b="0" i="0" u="none" strike="noStrike" dirty="0">
                        <a:solidFill>
                          <a:srgbClr val="000000"/>
                        </a:solidFill>
                        <a:latin typeface="Calibri"/>
                      </a:endParaRPr>
                    </a:p>
                  </a:txBody>
                  <a:tcPr marL="3663" marR="3663" marT="3663" marB="0" anchor="ctr">
                    <a:lnL>
                      <a:noFill/>
                    </a:lnL>
                    <a:lnR>
                      <a:noFill/>
                    </a:lnR>
                    <a:lnT>
                      <a:noFill/>
                    </a:lnT>
                    <a:lnB>
                      <a:noFill/>
                    </a:lnB>
                    <a:solidFill>
                      <a:schemeClr val="accent1">
                        <a:lumMod val="20000"/>
                        <a:lumOff val="80000"/>
                      </a:schemeClr>
                    </a:solidFill>
                  </a:tcPr>
                </a:tc>
                <a:tc>
                  <a:txBody>
                    <a:bodyPr/>
                    <a:lstStyle/>
                    <a:p>
                      <a:pPr algn="ctr" fontAlgn="ctr"/>
                      <a:r>
                        <a:rPr lang="de-DE" sz="1200" b="0" i="0" u="none" strike="noStrike" dirty="0">
                          <a:solidFill>
                            <a:srgbClr val="000000"/>
                          </a:solidFill>
                          <a:latin typeface="Calibri"/>
                        </a:rPr>
                        <a:t>x</a:t>
                      </a:r>
                    </a:p>
                  </a:txBody>
                  <a:tcPr marL="3663" marR="3663" marT="3663" marB="0" anchor="ctr">
                    <a:lnL>
                      <a:noFill/>
                    </a:lnL>
                    <a:lnR>
                      <a:noFill/>
                    </a:lnR>
                    <a:lnT>
                      <a:noFill/>
                    </a:lnT>
                    <a:lnB>
                      <a:noFill/>
                    </a:lnB>
                    <a:solidFill>
                      <a:schemeClr val="accent1">
                        <a:lumMod val="20000"/>
                        <a:lumOff val="80000"/>
                      </a:schemeClr>
                    </a:solidFill>
                  </a:tcPr>
                </a:tc>
                <a:tc>
                  <a:txBody>
                    <a:bodyPr/>
                    <a:lstStyle/>
                    <a:p>
                      <a:pPr algn="ctr" fontAlgn="ctr"/>
                      <a:r>
                        <a:rPr lang="de-DE" sz="1200" b="0" i="0" u="none" strike="noStrike" dirty="0">
                          <a:solidFill>
                            <a:srgbClr val="000000"/>
                          </a:solidFill>
                          <a:latin typeface="Calibri"/>
                        </a:rPr>
                        <a:t>x</a:t>
                      </a:r>
                    </a:p>
                  </a:txBody>
                  <a:tcPr marL="3663" marR="3663" marT="3663" marB="0" anchor="ctr">
                    <a:lnL>
                      <a:noFill/>
                    </a:lnL>
                    <a:lnR>
                      <a:noFill/>
                    </a:lnR>
                    <a:lnT>
                      <a:noFill/>
                    </a:lnT>
                    <a:lnB>
                      <a:noFill/>
                    </a:lnB>
                    <a:solidFill>
                      <a:schemeClr val="accent1">
                        <a:lumMod val="20000"/>
                        <a:lumOff val="80000"/>
                      </a:schemeClr>
                    </a:solidFill>
                  </a:tcPr>
                </a:tc>
                <a:tc>
                  <a:txBody>
                    <a:bodyPr/>
                    <a:lstStyle/>
                    <a:p>
                      <a:pPr algn="ctr" fontAlgn="ctr"/>
                      <a:r>
                        <a:rPr lang="de-DE" sz="1200" b="0" i="0" u="none" strike="noStrike" dirty="0">
                          <a:solidFill>
                            <a:srgbClr val="000000"/>
                          </a:solidFill>
                          <a:latin typeface="Calibri"/>
                        </a:rPr>
                        <a:t>x</a:t>
                      </a:r>
                    </a:p>
                  </a:txBody>
                  <a:tcPr marL="3663" marR="3663" marT="3663" marB="0" anchor="ctr">
                    <a:lnL>
                      <a:noFill/>
                    </a:lnL>
                    <a:lnR>
                      <a:noFill/>
                    </a:lnR>
                    <a:lnT>
                      <a:noFill/>
                    </a:lnT>
                    <a:lnB>
                      <a:noFill/>
                    </a:lnB>
                    <a:solidFill>
                      <a:schemeClr val="accent1">
                        <a:lumMod val="20000"/>
                        <a:lumOff val="80000"/>
                      </a:schemeClr>
                    </a:solidFill>
                  </a:tcPr>
                </a:tc>
                <a:tc>
                  <a:txBody>
                    <a:bodyPr/>
                    <a:lstStyle/>
                    <a:p>
                      <a:pPr algn="ctr" fontAlgn="ctr"/>
                      <a:r>
                        <a:rPr lang="de-DE" sz="1200" b="0" i="0" u="none" strike="noStrike" dirty="0">
                          <a:solidFill>
                            <a:srgbClr val="000000"/>
                          </a:solidFill>
                          <a:latin typeface="Calibri"/>
                        </a:rPr>
                        <a:t>x</a:t>
                      </a:r>
                    </a:p>
                  </a:txBody>
                  <a:tcPr marL="3663" marR="3663" marT="3663" marB="0" anchor="ctr">
                    <a:lnL>
                      <a:noFill/>
                    </a:lnL>
                    <a:lnR>
                      <a:noFill/>
                    </a:lnR>
                    <a:lnT>
                      <a:noFill/>
                    </a:lnT>
                    <a:lnB>
                      <a:noFill/>
                    </a:lnB>
                    <a:solidFill>
                      <a:schemeClr val="accent1">
                        <a:lumMod val="20000"/>
                        <a:lumOff val="80000"/>
                      </a:schemeClr>
                    </a:solidFill>
                  </a:tcPr>
                </a:tc>
                <a:tc>
                  <a:txBody>
                    <a:bodyPr/>
                    <a:lstStyle/>
                    <a:p>
                      <a:pPr algn="ctr" fontAlgn="ctr"/>
                      <a:r>
                        <a:rPr lang="de-DE" sz="1200" b="0" i="0" u="none" strike="noStrike" dirty="0">
                          <a:solidFill>
                            <a:srgbClr val="000000"/>
                          </a:solidFill>
                          <a:latin typeface="Calibri"/>
                        </a:rPr>
                        <a:t>x</a:t>
                      </a:r>
                    </a:p>
                  </a:txBody>
                  <a:tcPr marL="3663" marR="3663" marT="3663" marB="0" anchor="ctr">
                    <a:lnL>
                      <a:noFill/>
                    </a:lnL>
                    <a:lnR>
                      <a:noFill/>
                    </a:lnR>
                    <a:lnT>
                      <a:noFill/>
                    </a:lnT>
                    <a:lnB>
                      <a:noFill/>
                    </a:lnB>
                    <a:solidFill>
                      <a:schemeClr val="accent1">
                        <a:lumMod val="20000"/>
                        <a:lumOff val="80000"/>
                      </a:schemeClr>
                    </a:solidFill>
                  </a:tcPr>
                </a:tc>
                <a:tc>
                  <a:txBody>
                    <a:bodyPr/>
                    <a:lstStyle/>
                    <a:p>
                      <a:pPr algn="ctr" fontAlgn="ctr"/>
                      <a:r>
                        <a:rPr lang="de-DE" sz="1200" b="0" i="0" u="none" strike="noStrike" dirty="0">
                          <a:solidFill>
                            <a:srgbClr val="000000"/>
                          </a:solidFill>
                          <a:latin typeface="Calibri"/>
                        </a:rPr>
                        <a:t>x</a:t>
                      </a:r>
                    </a:p>
                  </a:txBody>
                  <a:tcPr marL="3663" marR="3663" marT="3663" marB="0" anchor="ctr">
                    <a:lnL>
                      <a:noFill/>
                    </a:lnL>
                    <a:lnR>
                      <a:noFill/>
                    </a:lnR>
                    <a:lnT>
                      <a:noFill/>
                    </a:lnT>
                    <a:lnB>
                      <a:noFill/>
                    </a:lnB>
                    <a:solidFill>
                      <a:schemeClr val="accent1">
                        <a:lumMod val="20000"/>
                        <a:lumOff val="80000"/>
                      </a:schemeClr>
                    </a:solidFill>
                  </a:tcPr>
                </a:tc>
                <a:tc>
                  <a:txBody>
                    <a:bodyPr/>
                    <a:lstStyle/>
                    <a:p>
                      <a:pPr algn="ctr" fontAlgn="ctr"/>
                      <a:r>
                        <a:rPr lang="de-DE" sz="1200" b="0" i="0" u="none" strike="noStrike" dirty="0">
                          <a:solidFill>
                            <a:srgbClr val="000000"/>
                          </a:solidFill>
                          <a:latin typeface="Calibri"/>
                        </a:rPr>
                        <a:t>x</a:t>
                      </a:r>
                    </a:p>
                  </a:txBody>
                  <a:tcPr marL="3663" marR="3663" marT="3663" marB="0" anchor="ctr">
                    <a:lnL>
                      <a:noFill/>
                    </a:lnL>
                    <a:lnR>
                      <a:noFill/>
                    </a:lnR>
                    <a:lnT>
                      <a:noFill/>
                    </a:lnT>
                    <a:lnB>
                      <a:noFill/>
                    </a:lnB>
                    <a:solidFill>
                      <a:schemeClr val="accent1">
                        <a:lumMod val="20000"/>
                        <a:lumOff val="80000"/>
                      </a:schemeClr>
                    </a:solidFill>
                  </a:tcPr>
                </a:tc>
                <a:tc>
                  <a:txBody>
                    <a:bodyPr/>
                    <a:lstStyle/>
                    <a:p>
                      <a:pPr algn="ctr" fontAlgn="ctr"/>
                      <a:r>
                        <a:rPr lang="de-DE" sz="1200" b="0" i="0" u="none" strike="noStrike" dirty="0">
                          <a:solidFill>
                            <a:srgbClr val="000000"/>
                          </a:solidFill>
                          <a:latin typeface="Calibri"/>
                        </a:rPr>
                        <a:t>x</a:t>
                      </a:r>
                    </a:p>
                  </a:txBody>
                  <a:tcPr marL="3663" marR="3663" marT="3663" marB="0" anchor="ctr">
                    <a:lnL>
                      <a:noFill/>
                    </a:lnL>
                    <a:lnR>
                      <a:noFill/>
                    </a:lnR>
                    <a:lnT>
                      <a:noFill/>
                    </a:lnT>
                    <a:lnB>
                      <a:noFill/>
                    </a:lnB>
                    <a:solidFill>
                      <a:schemeClr val="accent1">
                        <a:lumMod val="20000"/>
                        <a:lumOff val="80000"/>
                      </a:schemeClr>
                    </a:solidFill>
                  </a:tcPr>
                </a:tc>
                <a:tc>
                  <a:txBody>
                    <a:bodyPr/>
                    <a:lstStyle/>
                    <a:p>
                      <a:pPr algn="ctr" fontAlgn="ctr"/>
                      <a:r>
                        <a:rPr lang="de-DE" sz="1200" b="0" i="0" u="none" strike="noStrike" dirty="0">
                          <a:solidFill>
                            <a:srgbClr val="000000"/>
                          </a:solidFill>
                          <a:latin typeface="Calibri"/>
                        </a:rPr>
                        <a:t>x</a:t>
                      </a:r>
                    </a:p>
                  </a:txBody>
                  <a:tcPr marL="3663" marR="3663" marT="3663" marB="0" anchor="ctr">
                    <a:lnL>
                      <a:noFill/>
                    </a:lnL>
                    <a:lnR>
                      <a:noFill/>
                    </a:lnR>
                    <a:lnT>
                      <a:noFill/>
                    </a:lnT>
                    <a:lnB>
                      <a:noFill/>
                    </a:lnB>
                    <a:solidFill>
                      <a:schemeClr val="accent1">
                        <a:lumMod val="20000"/>
                        <a:lumOff val="80000"/>
                      </a:schemeClr>
                    </a:solidFill>
                  </a:tcPr>
                </a:tc>
              </a:tr>
              <a:tr h="80248">
                <a:tc>
                  <a:txBody>
                    <a:bodyPr/>
                    <a:lstStyle/>
                    <a:p>
                      <a:pPr algn="l" fontAlgn="b"/>
                      <a:endParaRPr lang="de-DE" sz="1200" b="0" i="0" u="none" strike="noStrike" dirty="0">
                        <a:solidFill>
                          <a:srgbClr val="000000"/>
                        </a:solidFill>
                        <a:latin typeface="Calibri"/>
                      </a:endParaRPr>
                    </a:p>
                  </a:txBody>
                  <a:tcPr marL="3663" marR="3663" marT="3663" marB="0" anchor="b">
                    <a:lnL>
                      <a:noFill/>
                    </a:lnL>
                    <a:lnR>
                      <a:noFill/>
                    </a:lnR>
                    <a:lnT>
                      <a:noFill/>
                    </a:lnT>
                    <a:lnB>
                      <a:noFill/>
                    </a:lnB>
                    <a:solidFill>
                      <a:schemeClr val="accent1">
                        <a:lumMod val="20000"/>
                        <a:lumOff val="80000"/>
                      </a:schemeClr>
                    </a:solidFill>
                  </a:tcPr>
                </a:tc>
                <a:tc gridSpan="2">
                  <a:txBody>
                    <a:bodyPr/>
                    <a:lstStyle/>
                    <a:p>
                      <a:pPr algn="l" fontAlgn="ctr"/>
                      <a:r>
                        <a:rPr lang="ru-RU" sz="1200" b="0" i="0" u="none" strike="noStrike" dirty="0" smtClean="0">
                          <a:solidFill>
                            <a:srgbClr val="000000"/>
                          </a:solidFill>
                          <a:latin typeface="Calibri"/>
                        </a:rPr>
                        <a:t>Новообразования</a:t>
                      </a:r>
                      <a:r>
                        <a:rPr lang="de-DE" sz="1200" b="0" i="0" u="none" strike="noStrike" dirty="0" smtClean="0">
                          <a:solidFill>
                            <a:srgbClr val="000000"/>
                          </a:solidFill>
                          <a:latin typeface="Calibri"/>
                        </a:rPr>
                        <a:t> </a:t>
                      </a:r>
                      <a:r>
                        <a:rPr lang="de-DE" sz="1200" b="0" i="0" u="none" strike="noStrike" dirty="0">
                          <a:solidFill>
                            <a:srgbClr val="000000"/>
                          </a:solidFill>
                          <a:latin typeface="Calibri"/>
                        </a:rPr>
                        <a:t>/ </a:t>
                      </a:r>
                      <a:r>
                        <a:rPr lang="ru-RU" sz="1200" b="0" i="0" u="none" strike="noStrike" dirty="0" smtClean="0">
                          <a:solidFill>
                            <a:srgbClr val="000000"/>
                          </a:solidFill>
                          <a:latin typeface="Calibri"/>
                        </a:rPr>
                        <a:t>злокачественность</a:t>
                      </a:r>
                      <a:endParaRPr lang="de-DE" sz="1200" b="0" i="0" u="none" strike="noStrike" dirty="0">
                        <a:solidFill>
                          <a:srgbClr val="000000"/>
                        </a:solidFill>
                        <a:latin typeface="Calibri"/>
                      </a:endParaRPr>
                    </a:p>
                  </a:txBody>
                  <a:tcPr marL="3663" marR="3663" marT="3663" marB="0" anchor="ctr">
                    <a:lnL>
                      <a:noFill/>
                    </a:lnL>
                    <a:lnR>
                      <a:noFill/>
                    </a:lnR>
                    <a:lnT>
                      <a:noFill/>
                    </a:lnT>
                    <a:lnB>
                      <a:noFill/>
                    </a:lnB>
                    <a:solidFill>
                      <a:schemeClr val="accent1">
                        <a:lumMod val="20000"/>
                        <a:lumOff val="80000"/>
                      </a:schemeClr>
                    </a:solidFill>
                  </a:tcPr>
                </a:tc>
                <a:tc hMerge="1">
                  <a:txBody>
                    <a:bodyPr/>
                    <a:lstStyle/>
                    <a:p>
                      <a:pPr algn="l" fontAlgn="ctr"/>
                      <a:endParaRPr lang="de-DE" sz="1200" b="0" i="0" u="none" strike="noStrike" dirty="0">
                        <a:solidFill>
                          <a:srgbClr val="000000"/>
                        </a:solidFill>
                        <a:latin typeface="Calibri"/>
                      </a:endParaRPr>
                    </a:p>
                  </a:txBody>
                  <a:tcPr marL="3663" marR="3663" marT="3663" marB="0" anchor="ctr">
                    <a:lnL>
                      <a:noFill/>
                    </a:lnL>
                    <a:lnR>
                      <a:noFill/>
                    </a:lnR>
                    <a:lnT>
                      <a:noFill/>
                    </a:lnT>
                    <a:lnB>
                      <a:noFill/>
                    </a:lnB>
                    <a:solidFill>
                      <a:schemeClr val="accent1">
                        <a:lumMod val="20000"/>
                        <a:lumOff val="80000"/>
                      </a:schemeClr>
                    </a:solidFill>
                  </a:tcPr>
                </a:tc>
                <a:tc>
                  <a:txBody>
                    <a:bodyPr/>
                    <a:lstStyle/>
                    <a:p>
                      <a:pPr algn="ctr" fontAlgn="ctr"/>
                      <a:r>
                        <a:rPr lang="de-DE" sz="1200" b="0" i="0" u="none" strike="noStrike" dirty="0">
                          <a:solidFill>
                            <a:srgbClr val="000000"/>
                          </a:solidFill>
                          <a:latin typeface="Calibri"/>
                        </a:rPr>
                        <a:t>x</a:t>
                      </a:r>
                    </a:p>
                  </a:txBody>
                  <a:tcPr marL="3663" marR="3663" marT="3663" marB="0" anchor="ctr">
                    <a:lnL>
                      <a:noFill/>
                    </a:lnL>
                    <a:lnR>
                      <a:noFill/>
                    </a:lnR>
                    <a:lnT>
                      <a:noFill/>
                    </a:lnT>
                    <a:lnB>
                      <a:noFill/>
                    </a:lnB>
                    <a:solidFill>
                      <a:schemeClr val="accent1">
                        <a:lumMod val="20000"/>
                        <a:lumOff val="80000"/>
                      </a:schemeClr>
                    </a:solidFill>
                  </a:tcPr>
                </a:tc>
                <a:tc>
                  <a:txBody>
                    <a:bodyPr/>
                    <a:lstStyle/>
                    <a:p>
                      <a:pPr algn="ctr" fontAlgn="ctr"/>
                      <a:r>
                        <a:rPr lang="de-DE" sz="1200" b="0" i="0" u="none" strike="noStrike" dirty="0">
                          <a:solidFill>
                            <a:srgbClr val="000000"/>
                          </a:solidFill>
                          <a:latin typeface="Calibri"/>
                        </a:rPr>
                        <a:t>x</a:t>
                      </a:r>
                    </a:p>
                  </a:txBody>
                  <a:tcPr marL="3663" marR="3663" marT="3663" marB="0" anchor="ctr">
                    <a:lnL>
                      <a:noFill/>
                    </a:lnL>
                    <a:lnR>
                      <a:noFill/>
                    </a:lnR>
                    <a:lnT>
                      <a:noFill/>
                    </a:lnT>
                    <a:lnB>
                      <a:noFill/>
                    </a:lnB>
                    <a:solidFill>
                      <a:schemeClr val="accent1">
                        <a:lumMod val="20000"/>
                        <a:lumOff val="80000"/>
                      </a:schemeClr>
                    </a:solidFill>
                  </a:tcPr>
                </a:tc>
                <a:tc>
                  <a:txBody>
                    <a:bodyPr/>
                    <a:lstStyle/>
                    <a:p>
                      <a:pPr algn="ctr" fontAlgn="ctr"/>
                      <a:r>
                        <a:rPr lang="de-DE" sz="1200" b="0" i="0" u="none" strike="noStrike" dirty="0">
                          <a:solidFill>
                            <a:srgbClr val="000000"/>
                          </a:solidFill>
                          <a:latin typeface="Calibri"/>
                        </a:rPr>
                        <a:t>x</a:t>
                      </a:r>
                    </a:p>
                  </a:txBody>
                  <a:tcPr marL="3663" marR="3663" marT="3663" marB="0" anchor="ctr">
                    <a:lnL>
                      <a:noFill/>
                    </a:lnL>
                    <a:lnR>
                      <a:noFill/>
                    </a:lnR>
                    <a:lnT>
                      <a:noFill/>
                    </a:lnT>
                    <a:lnB>
                      <a:noFill/>
                    </a:lnB>
                    <a:solidFill>
                      <a:schemeClr val="accent1">
                        <a:lumMod val="20000"/>
                        <a:lumOff val="80000"/>
                      </a:schemeClr>
                    </a:solidFill>
                  </a:tcPr>
                </a:tc>
                <a:tc>
                  <a:txBody>
                    <a:bodyPr/>
                    <a:lstStyle/>
                    <a:p>
                      <a:pPr algn="ctr" fontAlgn="ctr"/>
                      <a:r>
                        <a:rPr lang="de-DE" sz="1200" b="0" i="0" u="none" strike="noStrike" dirty="0">
                          <a:solidFill>
                            <a:srgbClr val="000000"/>
                          </a:solidFill>
                          <a:latin typeface="Calibri"/>
                        </a:rPr>
                        <a:t>-</a:t>
                      </a:r>
                    </a:p>
                  </a:txBody>
                  <a:tcPr marL="3663" marR="3663" marT="3663" marB="0" anchor="ctr">
                    <a:lnL>
                      <a:noFill/>
                    </a:lnL>
                    <a:lnR>
                      <a:noFill/>
                    </a:lnR>
                    <a:lnT>
                      <a:noFill/>
                    </a:lnT>
                    <a:lnB>
                      <a:noFill/>
                    </a:lnB>
                    <a:solidFill>
                      <a:schemeClr val="accent1">
                        <a:lumMod val="20000"/>
                        <a:lumOff val="80000"/>
                      </a:schemeClr>
                    </a:solidFill>
                  </a:tcPr>
                </a:tc>
                <a:tc>
                  <a:txBody>
                    <a:bodyPr/>
                    <a:lstStyle/>
                    <a:p>
                      <a:pPr algn="ctr" fontAlgn="ctr"/>
                      <a:r>
                        <a:rPr lang="de-DE" sz="1200" b="0" i="0" u="none" strike="noStrike" dirty="0">
                          <a:solidFill>
                            <a:srgbClr val="000000"/>
                          </a:solidFill>
                          <a:latin typeface="Calibri"/>
                        </a:rPr>
                        <a:t>-</a:t>
                      </a:r>
                    </a:p>
                  </a:txBody>
                  <a:tcPr marL="3663" marR="3663" marT="3663" marB="0" anchor="ctr">
                    <a:lnL>
                      <a:noFill/>
                    </a:lnL>
                    <a:lnR>
                      <a:noFill/>
                    </a:lnR>
                    <a:lnT>
                      <a:noFill/>
                    </a:lnT>
                    <a:lnB>
                      <a:noFill/>
                    </a:lnB>
                    <a:solidFill>
                      <a:schemeClr val="accent1">
                        <a:lumMod val="20000"/>
                        <a:lumOff val="80000"/>
                      </a:schemeClr>
                    </a:solidFill>
                  </a:tcPr>
                </a:tc>
                <a:tc>
                  <a:txBody>
                    <a:bodyPr/>
                    <a:lstStyle/>
                    <a:p>
                      <a:pPr algn="ctr" fontAlgn="ctr"/>
                      <a:r>
                        <a:rPr lang="de-DE" sz="1200" b="0" i="0" u="none" strike="noStrike" dirty="0">
                          <a:solidFill>
                            <a:srgbClr val="000000"/>
                          </a:solidFill>
                          <a:latin typeface="Calibri"/>
                        </a:rPr>
                        <a:t>-</a:t>
                      </a:r>
                    </a:p>
                  </a:txBody>
                  <a:tcPr marL="3663" marR="3663" marT="3663" marB="0" anchor="ctr">
                    <a:lnL>
                      <a:noFill/>
                    </a:lnL>
                    <a:lnR>
                      <a:noFill/>
                    </a:lnR>
                    <a:lnT>
                      <a:noFill/>
                    </a:lnT>
                    <a:lnB>
                      <a:noFill/>
                    </a:lnB>
                    <a:solidFill>
                      <a:schemeClr val="accent1">
                        <a:lumMod val="20000"/>
                        <a:lumOff val="80000"/>
                      </a:schemeClr>
                    </a:solidFill>
                  </a:tcPr>
                </a:tc>
                <a:tc>
                  <a:txBody>
                    <a:bodyPr/>
                    <a:lstStyle/>
                    <a:p>
                      <a:pPr algn="ctr" fontAlgn="ctr"/>
                      <a:r>
                        <a:rPr lang="de-DE" sz="1200" b="0" i="0" u="none" strike="noStrike" dirty="0">
                          <a:solidFill>
                            <a:srgbClr val="000000"/>
                          </a:solidFill>
                          <a:latin typeface="Calibri"/>
                        </a:rPr>
                        <a:t>-</a:t>
                      </a:r>
                    </a:p>
                  </a:txBody>
                  <a:tcPr marL="3663" marR="3663" marT="3663" marB="0" anchor="ctr">
                    <a:lnL>
                      <a:noFill/>
                    </a:lnL>
                    <a:lnR>
                      <a:noFill/>
                    </a:lnR>
                    <a:lnT>
                      <a:noFill/>
                    </a:lnT>
                    <a:lnB>
                      <a:noFill/>
                    </a:lnB>
                    <a:solidFill>
                      <a:schemeClr val="accent1">
                        <a:lumMod val="20000"/>
                        <a:lumOff val="80000"/>
                      </a:schemeClr>
                    </a:solidFill>
                  </a:tcPr>
                </a:tc>
                <a:tc>
                  <a:txBody>
                    <a:bodyPr/>
                    <a:lstStyle/>
                    <a:p>
                      <a:pPr algn="ctr" fontAlgn="ctr"/>
                      <a:r>
                        <a:rPr lang="de-DE" sz="1200" b="0" i="0" u="none" strike="noStrike" dirty="0">
                          <a:solidFill>
                            <a:srgbClr val="000000"/>
                          </a:solidFill>
                          <a:latin typeface="Calibri"/>
                        </a:rPr>
                        <a:t>-</a:t>
                      </a:r>
                    </a:p>
                  </a:txBody>
                  <a:tcPr marL="3663" marR="3663" marT="3663" marB="0" anchor="ctr">
                    <a:lnL>
                      <a:noFill/>
                    </a:lnL>
                    <a:lnR>
                      <a:noFill/>
                    </a:lnR>
                    <a:lnT>
                      <a:noFill/>
                    </a:lnT>
                    <a:lnB>
                      <a:noFill/>
                    </a:lnB>
                    <a:solidFill>
                      <a:schemeClr val="accent1">
                        <a:lumMod val="20000"/>
                        <a:lumOff val="80000"/>
                      </a:schemeClr>
                    </a:solidFill>
                  </a:tcPr>
                </a:tc>
                <a:tc>
                  <a:txBody>
                    <a:bodyPr/>
                    <a:lstStyle/>
                    <a:p>
                      <a:pPr algn="ctr" fontAlgn="ctr"/>
                      <a:r>
                        <a:rPr lang="de-DE" sz="1200" b="0" i="0" u="none" strike="noStrike" dirty="0">
                          <a:solidFill>
                            <a:srgbClr val="000000"/>
                          </a:solidFill>
                          <a:latin typeface="Calibri"/>
                        </a:rPr>
                        <a:t>-</a:t>
                      </a:r>
                    </a:p>
                  </a:txBody>
                  <a:tcPr marL="3663" marR="3663" marT="3663" marB="0" anchor="ctr">
                    <a:lnL>
                      <a:noFill/>
                    </a:lnL>
                    <a:lnR>
                      <a:noFill/>
                    </a:lnR>
                    <a:lnT>
                      <a:noFill/>
                    </a:lnT>
                    <a:lnB>
                      <a:noFill/>
                    </a:lnB>
                    <a:solidFill>
                      <a:schemeClr val="accent1">
                        <a:lumMod val="20000"/>
                        <a:lumOff val="80000"/>
                      </a:schemeClr>
                    </a:solidFill>
                  </a:tcPr>
                </a:tc>
              </a:tr>
              <a:tr h="80248">
                <a:tc>
                  <a:txBody>
                    <a:bodyPr/>
                    <a:lstStyle/>
                    <a:p>
                      <a:pPr algn="l" fontAlgn="b"/>
                      <a:endParaRPr lang="de-DE" sz="1200" b="0" i="0" u="none" strike="noStrike" dirty="0">
                        <a:solidFill>
                          <a:srgbClr val="000000"/>
                        </a:solidFill>
                        <a:latin typeface="Calibri"/>
                      </a:endParaRPr>
                    </a:p>
                  </a:txBody>
                  <a:tcPr marL="3663" marR="3663" marT="3663" marB="0" anchor="b">
                    <a:lnL>
                      <a:noFill/>
                    </a:lnL>
                    <a:lnR>
                      <a:noFill/>
                    </a:lnR>
                    <a:lnT>
                      <a:noFill/>
                    </a:lnT>
                    <a:lnB>
                      <a:noFill/>
                    </a:lnB>
                    <a:solidFill>
                      <a:schemeClr val="accent1">
                        <a:lumMod val="20000"/>
                        <a:lumOff val="80000"/>
                      </a:schemeClr>
                    </a:solidFill>
                  </a:tcPr>
                </a:tc>
                <a:tc gridSpan="2">
                  <a:txBody>
                    <a:bodyPr/>
                    <a:lstStyle/>
                    <a:p>
                      <a:pPr algn="l" fontAlgn="ctr"/>
                      <a:r>
                        <a:rPr lang="ru-RU" sz="1200" b="0" i="0" u="none" strike="noStrike" dirty="0" smtClean="0">
                          <a:solidFill>
                            <a:srgbClr val="000000"/>
                          </a:solidFill>
                          <a:latin typeface="Calibri"/>
                        </a:rPr>
                        <a:t>Вес тела</a:t>
                      </a:r>
                      <a:r>
                        <a:rPr lang="de-DE" sz="1200" b="0" i="0" u="none" strike="noStrike" dirty="0" smtClean="0">
                          <a:solidFill>
                            <a:srgbClr val="000000"/>
                          </a:solidFill>
                          <a:latin typeface="Calibri"/>
                        </a:rPr>
                        <a:t> (</a:t>
                      </a:r>
                      <a:r>
                        <a:rPr lang="ru-RU" sz="1200" b="0" i="0" u="none" strike="noStrike" dirty="0" smtClean="0">
                          <a:solidFill>
                            <a:srgbClr val="000000"/>
                          </a:solidFill>
                          <a:latin typeface="Calibri"/>
                        </a:rPr>
                        <a:t>новорожденные</a:t>
                      </a:r>
                      <a:r>
                        <a:rPr lang="de-DE" sz="1200" b="0" i="0" u="none" strike="noStrike" dirty="0" smtClean="0">
                          <a:solidFill>
                            <a:srgbClr val="000000"/>
                          </a:solidFill>
                          <a:latin typeface="Calibri"/>
                        </a:rPr>
                        <a:t>)</a:t>
                      </a:r>
                      <a:endParaRPr lang="de-DE" sz="1200" b="0" i="0" u="none" strike="noStrike" dirty="0">
                        <a:solidFill>
                          <a:srgbClr val="000000"/>
                        </a:solidFill>
                        <a:latin typeface="Calibri"/>
                      </a:endParaRPr>
                    </a:p>
                  </a:txBody>
                  <a:tcPr marL="3663" marR="3663" marT="3663" marB="0" anchor="ctr">
                    <a:lnL>
                      <a:noFill/>
                    </a:lnL>
                    <a:lnR>
                      <a:noFill/>
                    </a:lnR>
                    <a:lnT>
                      <a:noFill/>
                    </a:lnT>
                    <a:lnB>
                      <a:noFill/>
                    </a:lnB>
                    <a:solidFill>
                      <a:schemeClr val="accent1">
                        <a:lumMod val="20000"/>
                        <a:lumOff val="80000"/>
                      </a:schemeClr>
                    </a:solidFill>
                  </a:tcPr>
                </a:tc>
                <a:tc hMerge="1">
                  <a:txBody>
                    <a:bodyPr/>
                    <a:lstStyle/>
                    <a:p>
                      <a:pPr algn="l" fontAlgn="ctr"/>
                      <a:endParaRPr lang="de-DE" sz="1200" b="0" i="0" u="none" strike="noStrike" dirty="0">
                        <a:solidFill>
                          <a:srgbClr val="000000"/>
                        </a:solidFill>
                        <a:latin typeface="Calibri"/>
                      </a:endParaRPr>
                    </a:p>
                  </a:txBody>
                  <a:tcPr marL="3663" marR="3663" marT="3663" marB="0" anchor="ctr">
                    <a:lnL>
                      <a:noFill/>
                    </a:lnL>
                    <a:lnR>
                      <a:noFill/>
                    </a:lnR>
                    <a:lnT>
                      <a:noFill/>
                    </a:lnT>
                    <a:lnB>
                      <a:noFill/>
                    </a:lnB>
                    <a:solidFill>
                      <a:schemeClr val="accent1">
                        <a:lumMod val="20000"/>
                        <a:lumOff val="80000"/>
                      </a:schemeClr>
                    </a:solidFill>
                  </a:tcPr>
                </a:tc>
                <a:tc>
                  <a:txBody>
                    <a:bodyPr/>
                    <a:lstStyle/>
                    <a:p>
                      <a:pPr algn="ctr" fontAlgn="ctr"/>
                      <a:r>
                        <a:rPr lang="de-DE" sz="1200" b="0" i="0" u="none" strike="noStrike" dirty="0">
                          <a:solidFill>
                            <a:srgbClr val="000000"/>
                          </a:solidFill>
                          <a:latin typeface="Calibri"/>
                        </a:rPr>
                        <a:t>x</a:t>
                      </a:r>
                    </a:p>
                  </a:txBody>
                  <a:tcPr marL="3663" marR="3663" marT="3663" marB="0" anchor="ctr">
                    <a:lnL>
                      <a:noFill/>
                    </a:lnL>
                    <a:lnR>
                      <a:noFill/>
                    </a:lnR>
                    <a:lnT>
                      <a:noFill/>
                    </a:lnT>
                    <a:lnB>
                      <a:noFill/>
                    </a:lnB>
                    <a:solidFill>
                      <a:schemeClr val="accent1">
                        <a:lumMod val="20000"/>
                        <a:lumOff val="80000"/>
                      </a:schemeClr>
                    </a:solidFill>
                  </a:tcPr>
                </a:tc>
                <a:tc>
                  <a:txBody>
                    <a:bodyPr/>
                    <a:lstStyle/>
                    <a:p>
                      <a:pPr algn="ctr" fontAlgn="ctr"/>
                      <a:r>
                        <a:rPr lang="de-DE" sz="1200" b="0" i="0" u="none" strike="noStrike" dirty="0">
                          <a:solidFill>
                            <a:srgbClr val="000000"/>
                          </a:solidFill>
                          <a:latin typeface="Calibri"/>
                        </a:rPr>
                        <a:t>x</a:t>
                      </a:r>
                    </a:p>
                  </a:txBody>
                  <a:tcPr marL="3663" marR="3663" marT="3663" marB="0" anchor="ctr">
                    <a:lnL>
                      <a:noFill/>
                    </a:lnL>
                    <a:lnR>
                      <a:noFill/>
                    </a:lnR>
                    <a:lnT>
                      <a:noFill/>
                    </a:lnT>
                    <a:lnB>
                      <a:noFill/>
                    </a:lnB>
                    <a:solidFill>
                      <a:schemeClr val="accent1">
                        <a:lumMod val="20000"/>
                        <a:lumOff val="80000"/>
                      </a:schemeClr>
                    </a:solidFill>
                  </a:tcPr>
                </a:tc>
                <a:tc>
                  <a:txBody>
                    <a:bodyPr/>
                    <a:lstStyle/>
                    <a:p>
                      <a:pPr algn="ctr" fontAlgn="ctr"/>
                      <a:r>
                        <a:rPr lang="de-DE" sz="1200" b="0" i="0" u="none" strike="noStrike" dirty="0">
                          <a:solidFill>
                            <a:srgbClr val="000000"/>
                          </a:solidFill>
                          <a:latin typeface="Calibri"/>
                        </a:rPr>
                        <a:t>x</a:t>
                      </a:r>
                    </a:p>
                  </a:txBody>
                  <a:tcPr marL="3663" marR="3663" marT="3663" marB="0" anchor="ctr">
                    <a:lnL>
                      <a:noFill/>
                    </a:lnL>
                    <a:lnR>
                      <a:noFill/>
                    </a:lnR>
                    <a:lnT>
                      <a:noFill/>
                    </a:lnT>
                    <a:lnB>
                      <a:noFill/>
                    </a:lnB>
                    <a:solidFill>
                      <a:schemeClr val="accent1">
                        <a:lumMod val="20000"/>
                        <a:lumOff val="80000"/>
                      </a:schemeClr>
                    </a:solidFill>
                  </a:tcPr>
                </a:tc>
                <a:tc>
                  <a:txBody>
                    <a:bodyPr/>
                    <a:lstStyle/>
                    <a:p>
                      <a:pPr algn="ctr" fontAlgn="ctr"/>
                      <a:r>
                        <a:rPr lang="de-DE" sz="1200" b="0" i="0" u="none" strike="noStrike" dirty="0">
                          <a:solidFill>
                            <a:srgbClr val="000000"/>
                          </a:solidFill>
                          <a:latin typeface="Calibri"/>
                        </a:rPr>
                        <a:t>x</a:t>
                      </a:r>
                    </a:p>
                  </a:txBody>
                  <a:tcPr marL="3663" marR="3663" marT="3663" marB="0" anchor="ctr">
                    <a:lnL>
                      <a:noFill/>
                    </a:lnL>
                    <a:lnR>
                      <a:noFill/>
                    </a:lnR>
                    <a:lnT>
                      <a:noFill/>
                    </a:lnT>
                    <a:lnB>
                      <a:noFill/>
                    </a:lnB>
                    <a:solidFill>
                      <a:schemeClr val="accent1">
                        <a:lumMod val="20000"/>
                        <a:lumOff val="80000"/>
                      </a:schemeClr>
                    </a:solidFill>
                  </a:tcPr>
                </a:tc>
                <a:tc>
                  <a:txBody>
                    <a:bodyPr/>
                    <a:lstStyle/>
                    <a:p>
                      <a:pPr algn="ctr" fontAlgn="ctr"/>
                      <a:r>
                        <a:rPr lang="de-DE" sz="1200" b="0" i="0" u="none" strike="noStrike" dirty="0">
                          <a:solidFill>
                            <a:srgbClr val="000000"/>
                          </a:solidFill>
                          <a:latin typeface="Calibri"/>
                        </a:rPr>
                        <a:t>-</a:t>
                      </a:r>
                    </a:p>
                  </a:txBody>
                  <a:tcPr marL="3663" marR="3663" marT="3663" marB="0" anchor="ctr">
                    <a:lnL>
                      <a:noFill/>
                    </a:lnL>
                    <a:lnR>
                      <a:noFill/>
                    </a:lnR>
                    <a:lnT>
                      <a:noFill/>
                    </a:lnT>
                    <a:lnB>
                      <a:noFill/>
                    </a:lnB>
                    <a:solidFill>
                      <a:schemeClr val="accent1">
                        <a:lumMod val="20000"/>
                        <a:lumOff val="80000"/>
                      </a:schemeClr>
                    </a:solidFill>
                  </a:tcPr>
                </a:tc>
                <a:tc>
                  <a:txBody>
                    <a:bodyPr/>
                    <a:lstStyle/>
                    <a:p>
                      <a:pPr algn="ctr" fontAlgn="ctr"/>
                      <a:r>
                        <a:rPr lang="de-DE" sz="1200" b="0" i="0" u="none" strike="noStrike" dirty="0">
                          <a:solidFill>
                            <a:srgbClr val="000000"/>
                          </a:solidFill>
                          <a:latin typeface="Calibri"/>
                        </a:rPr>
                        <a:t>-</a:t>
                      </a:r>
                    </a:p>
                  </a:txBody>
                  <a:tcPr marL="3663" marR="3663" marT="3663" marB="0" anchor="ctr">
                    <a:lnL>
                      <a:noFill/>
                    </a:lnL>
                    <a:lnR>
                      <a:noFill/>
                    </a:lnR>
                    <a:lnT>
                      <a:noFill/>
                    </a:lnT>
                    <a:lnB>
                      <a:noFill/>
                    </a:lnB>
                    <a:solidFill>
                      <a:schemeClr val="accent1">
                        <a:lumMod val="20000"/>
                        <a:lumOff val="80000"/>
                      </a:schemeClr>
                    </a:solidFill>
                  </a:tcPr>
                </a:tc>
                <a:tc>
                  <a:txBody>
                    <a:bodyPr/>
                    <a:lstStyle/>
                    <a:p>
                      <a:pPr algn="ctr" fontAlgn="ctr"/>
                      <a:r>
                        <a:rPr lang="de-DE" sz="1200" b="0" i="0" u="none" strike="noStrike" dirty="0">
                          <a:solidFill>
                            <a:srgbClr val="000000"/>
                          </a:solidFill>
                          <a:latin typeface="Calibri"/>
                        </a:rPr>
                        <a:t>-</a:t>
                      </a:r>
                    </a:p>
                  </a:txBody>
                  <a:tcPr marL="3663" marR="3663" marT="3663" marB="0" anchor="ctr">
                    <a:lnL>
                      <a:noFill/>
                    </a:lnL>
                    <a:lnR>
                      <a:noFill/>
                    </a:lnR>
                    <a:lnT>
                      <a:noFill/>
                    </a:lnT>
                    <a:lnB>
                      <a:noFill/>
                    </a:lnB>
                    <a:solidFill>
                      <a:schemeClr val="accent1">
                        <a:lumMod val="20000"/>
                        <a:lumOff val="80000"/>
                      </a:schemeClr>
                    </a:solidFill>
                  </a:tcPr>
                </a:tc>
                <a:tc>
                  <a:txBody>
                    <a:bodyPr/>
                    <a:lstStyle/>
                    <a:p>
                      <a:pPr algn="ctr" fontAlgn="ctr"/>
                      <a:r>
                        <a:rPr lang="de-DE" sz="1200" b="0" i="0" u="none" strike="noStrike" dirty="0">
                          <a:solidFill>
                            <a:srgbClr val="000000"/>
                          </a:solidFill>
                          <a:latin typeface="Calibri"/>
                        </a:rPr>
                        <a:t>-</a:t>
                      </a:r>
                    </a:p>
                  </a:txBody>
                  <a:tcPr marL="3663" marR="3663" marT="3663" marB="0" anchor="ctr">
                    <a:lnL>
                      <a:noFill/>
                    </a:lnL>
                    <a:lnR>
                      <a:noFill/>
                    </a:lnR>
                    <a:lnT>
                      <a:noFill/>
                    </a:lnT>
                    <a:lnB>
                      <a:noFill/>
                    </a:lnB>
                    <a:solidFill>
                      <a:schemeClr val="accent1">
                        <a:lumMod val="20000"/>
                        <a:lumOff val="80000"/>
                      </a:schemeClr>
                    </a:solidFill>
                  </a:tcPr>
                </a:tc>
                <a:tc>
                  <a:txBody>
                    <a:bodyPr/>
                    <a:lstStyle/>
                    <a:p>
                      <a:pPr algn="ctr" fontAlgn="ctr"/>
                      <a:r>
                        <a:rPr lang="de-DE" sz="1200" b="0" i="0" u="none" strike="noStrike" dirty="0">
                          <a:solidFill>
                            <a:srgbClr val="000000"/>
                          </a:solidFill>
                          <a:latin typeface="Calibri"/>
                        </a:rPr>
                        <a:t>-</a:t>
                      </a:r>
                    </a:p>
                  </a:txBody>
                  <a:tcPr marL="3663" marR="3663" marT="3663" marB="0" anchor="ctr">
                    <a:lnL>
                      <a:noFill/>
                    </a:lnL>
                    <a:lnR>
                      <a:noFill/>
                    </a:lnR>
                    <a:lnT>
                      <a:noFill/>
                    </a:lnT>
                    <a:lnB>
                      <a:noFill/>
                    </a:lnB>
                    <a:solidFill>
                      <a:schemeClr val="accent1">
                        <a:lumMod val="20000"/>
                        <a:lumOff val="80000"/>
                      </a:schemeClr>
                    </a:solidFill>
                  </a:tcPr>
                </a:tc>
              </a:tr>
              <a:tr h="80248">
                <a:tc>
                  <a:txBody>
                    <a:bodyPr/>
                    <a:lstStyle/>
                    <a:p>
                      <a:pPr algn="l" fontAlgn="b"/>
                      <a:endParaRPr lang="de-DE" sz="1200" b="0" i="0" u="none" strike="noStrike" dirty="0">
                        <a:solidFill>
                          <a:srgbClr val="000000"/>
                        </a:solidFill>
                        <a:latin typeface="Calibri"/>
                      </a:endParaRPr>
                    </a:p>
                  </a:txBody>
                  <a:tcPr marL="3663" marR="3663" marT="3663" marB="0" anchor="b">
                    <a:lnL>
                      <a:noFill/>
                    </a:lnL>
                    <a:lnR>
                      <a:noFill/>
                    </a:lnR>
                    <a:lnT>
                      <a:noFill/>
                    </a:lnT>
                    <a:lnB>
                      <a:noFill/>
                    </a:lnB>
                    <a:solidFill>
                      <a:schemeClr val="accent1">
                        <a:lumMod val="20000"/>
                        <a:lumOff val="80000"/>
                      </a:schemeClr>
                    </a:solidFill>
                  </a:tcPr>
                </a:tc>
                <a:tc gridSpan="2">
                  <a:txBody>
                    <a:bodyPr/>
                    <a:lstStyle/>
                    <a:p>
                      <a:pPr algn="l" fontAlgn="ctr"/>
                      <a:r>
                        <a:rPr lang="ru-RU" sz="1200" b="0" i="0" u="none" strike="noStrike" dirty="0" smtClean="0">
                          <a:solidFill>
                            <a:srgbClr val="000000"/>
                          </a:solidFill>
                          <a:latin typeface="Calibri"/>
                        </a:rPr>
                        <a:t>Психическая дееспособность</a:t>
                      </a:r>
                      <a:endParaRPr lang="de-DE" sz="1200" b="0" i="0" u="none" strike="noStrike" dirty="0">
                        <a:solidFill>
                          <a:srgbClr val="000000"/>
                        </a:solidFill>
                        <a:latin typeface="Calibri"/>
                      </a:endParaRPr>
                    </a:p>
                  </a:txBody>
                  <a:tcPr marL="3663" marR="3663" marT="3663" marB="0" anchor="ctr">
                    <a:lnL>
                      <a:noFill/>
                    </a:lnL>
                    <a:lnR>
                      <a:noFill/>
                    </a:lnR>
                    <a:lnT>
                      <a:noFill/>
                    </a:lnT>
                    <a:lnB>
                      <a:noFill/>
                    </a:lnB>
                    <a:solidFill>
                      <a:schemeClr val="accent1">
                        <a:lumMod val="20000"/>
                        <a:lumOff val="80000"/>
                      </a:schemeClr>
                    </a:solidFill>
                  </a:tcPr>
                </a:tc>
                <a:tc hMerge="1">
                  <a:txBody>
                    <a:bodyPr/>
                    <a:lstStyle/>
                    <a:p>
                      <a:pPr algn="l" fontAlgn="ctr"/>
                      <a:endParaRPr lang="de-DE" sz="1200" b="0" i="0" u="none" strike="noStrike" dirty="0">
                        <a:solidFill>
                          <a:srgbClr val="000000"/>
                        </a:solidFill>
                        <a:latin typeface="Calibri"/>
                      </a:endParaRPr>
                    </a:p>
                  </a:txBody>
                  <a:tcPr marL="3663" marR="3663" marT="3663" marB="0" anchor="ctr">
                    <a:lnL>
                      <a:noFill/>
                    </a:lnL>
                    <a:lnR>
                      <a:noFill/>
                    </a:lnR>
                    <a:lnT>
                      <a:noFill/>
                    </a:lnT>
                    <a:lnB>
                      <a:noFill/>
                    </a:lnB>
                    <a:solidFill>
                      <a:schemeClr val="accent1">
                        <a:lumMod val="20000"/>
                        <a:lumOff val="80000"/>
                      </a:schemeClr>
                    </a:solidFill>
                  </a:tcPr>
                </a:tc>
                <a:tc>
                  <a:txBody>
                    <a:bodyPr/>
                    <a:lstStyle/>
                    <a:p>
                      <a:pPr algn="ctr" fontAlgn="ctr"/>
                      <a:r>
                        <a:rPr lang="de-DE" sz="1200" b="0" i="0" u="none" strike="noStrike" dirty="0">
                          <a:solidFill>
                            <a:srgbClr val="000000"/>
                          </a:solidFill>
                          <a:latin typeface="Calibri"/>
                        </a:rPr>
                        <a:t>-</a:t>
                      </a:r>
                    </a:p>
                  </a:txBody>
                  <a:tcPr marL="3663" marR="3663" marT="3663" marB="0" anchor="ctr">
                    <a:lnL>
                      <a:noFill/>
                    </a:lnL>
                    <a:lnR>
                      <a:noFill/>
                    </a:lnR>
                    <a:lnT>
                      <a:noFill/>
                    </a:lnT>
                    <a:lnB>
                      <a:noFill/>
                    </a:lnB>
                    <a:solidFill>
                      <a:schemeClr val="accent1">
                        <a:lumMod val="20000"/>
                        <a:lumOff val="80000"/>
                      </a:schemeClr>
                    </a:solidFill>
                  </a:tcPr>
                </a:tc>
                <a:tc>
                  <a:txBody>
                    <a:bodyPr/>
                    <a:lstStyle/>
                    <a:p>
                      <a:pPr algn="ctr" fontAlgn="ctr"/>
                      <a:r>
                        <a:rPr lang="de-DE" sz="1200" b="0" i="0" u="none" strike="noStrike" dirty="0">
                          <a:solidFill>
                            <a:srgbClr val="000000"/>
                          </a:solidFill>
                          <a:latin typeface="Calibri"/>
                        </a:rPr>
                        <a:t>x</a:t>
                      </a:r>
                    </a:p>
                  </a:txBody>
                  <a:tcPr marL="3663" marR="3663" marT="3663" marB="0" anchor="ctr">
                    <a:lnL>
                      <a:noFill/>
                    </a:lnL>
                    <a:lnR>
                      <a:noFill/>
                    </a:lnR>
                    <a:lnT>
                      <a:noFill/>
                    </a:lnT>
                    <a:lnB>
                      <a:noFill/>
                    </a:lnB>
                    <a:solidFill>
                      <a:schemeClr val="accent1">
                        <a:lumMod val="20000"/>
                        <a:lumOff val="80000"/>
                      </a:schemeClr>
                    </a:solidFill>
                  </a:tcPr>
                </a:tc>
                <a:tc>
                  <a:txBody>
                    <a:bodyPr/>
                    <a:lstStyle/>
                    <a:p>
                      <a:pPr algn="ctr" fontAlgn="ctr"/>
                      <a:r>
                        <a:rPr lang="de-DE" sz="1200" b="0" i="0" u="none" strike="noStrike" dirty="0">
                          <a:solidFill>
                            <a:srgbClr val="000000"/>
                          </a:solidFill>
                          <a:latin typeface="Calibri"/>
                        </a:rPr>
                        <a:t>x</a:t>
                      </a:r>
                    </a:p>
                  </a:txBody>
                  <a:tcPr marL="3663" marR="3663" marT="3663" marB="0" anchor="ctr">
                    <a:lnL>
                      <a:noFill/>
                    </a:lnL>
                    <a:lnR>
                      <a:noFill/>
                    </a:lnR>
                    <a:lnT>
                      <a:noFill/>
                    </a:lnT>
                    <a:lnB>
                      <a:noFill/>
                    </a:lnB>
                    <a:solidFill>
                      <a:schemeClr val="accent1">
                        <a:lumMod val="20000"/>
                        <a:lumOff val="80000"/>
                      </a:schemeClr>
                    </a:solidFill>
                  </a:tcPr>
                </a:tc>
                <a:tc>
                  <a:txBody>
                    <a:bodyPr/>
                    <a:lstStyle/>
                    <a:p>
                      <a:pPr algn="ctr" fontAlgn="ctr"/>
                      <a:r>
                        <a:rPr lang="de-DE" sz="1200" b="0" i="0" u="none" strike="noStrike" dirty="0">
                          <a:solidFill>
                            <a:srgbClr val="000000"/>
                          </a:solidFill>
                          <a:latin typeface="Calibri"/>
                        </a:rPr>
                        <a:t>-</a:t>
                      </a:r>
                    </a:p>
                  </a:txBody>
                  <a:tcPr marL="3663" marR="3663" marT="3663" marB="0" anchor="ctr">
                    <a:lnL>
                      <a:noFill/>
                    </a:lnL>
                    <a:lnR>
                      <a:noFill/>
                    </a:lnR>
                    <a:lnT>
                      <a:noFill/>
                    </a:lnT>
                    <a:lnB>
                      <a:noFill/>
                    </a:lnB>
                    <a:solidFill>
                      <a:schemeClr val="accent1">
                        <a:lumMod val="20000"/>
                        <a:lumOff val="80000"/>
                      </a:schemeClr>
                    </a:solidFill>
                  </a:tcPr>
                </a:tc>
                <a:tc>
                  <a:txBody>
                    <a:bodyPr/>
                    <a:lstStyle/>
                    <a:p>
                      <a:pPr algn="ctr" fontAlgn="ctr"/>
                      <a:r>
                        <a:rPr lang="de-DE" sz="1200" b="0" i="0" u="none" strike="noStrike" dirty="0">
                          <a:solidFill>
                            <a:srgbClr val="000000"/>
                          </a:solidFill>
                          <a:latin typeface="Calibri"/>
                        </a:rPr>
                        <a:t>-</a:t>
                      </a:r>
                    </a:p>
                  </a:txBody>
                  <a:tcPr marL="3663" marR="3663" marT="3663" marB="0" anchor="ctr">
                    <a:lnL>
                      <a:noFill/>
                    </a:lnL>
                    <a:lnR>
                      <a:noFill/>
                    </a:lnR>
                    <a:lnT>
                      <a:noFill/>
                    </a:lnT>
                    <a:lnB>
                      <a:noFill/>
                    </a:lnB>
                    <a:solidFill>
                      <a:schemeClr val="accent1">
                        <a:lumMod val="20000"/>
                        <a:lumOff val="80000"/>
                      </a:schemeClr>
                    </a:solidFill>
                  </a:tcPr>
                </a:tc>
                <a:tc>
                  <a:txBody>
                    <a:bodyPr/>
                    <a:lstStyle/>
                    <a:p>
                      <a:pPr algn="ctr" fontAlgn="ctr"/>
                      <a:r>
                        <a:rPr lang="de-DE" sz="1200" b="0" i="0" u="none" strike="noStrike" dirty="0">
                          <a:solidFill>
                            <a:srgbClr val="000000"/>
                          </a:solidFill>
                          <a:latin typeface="Calibri"/>
                        </a:rPr>
                        <a:t>-</a:t>
                      </a:r>
                    </a:p>
                  </a:txBody>
                  <a:tcPr marL="3663" marR="3663" marT="3663" marB="0" anchor="ctr">
                    <a:lnL>
                      <a:noFill/>
                    </a:lnL>
                    <a:lnR>
                      <a:noFill/>
                    </a:lnR>
                    <a:lnT>
                      <a:noFill/>
                    </a:lnT>
                    <a:lnB>
                      <a:noFill/>
                    </a:lnB>
                    <a:solidFill>
                      <a:schemeClr val="accent1">
                        <a:lumMod val="20000"/>
                        <a:lumOff val="80000"/>
                      </a:schemeClr>
                    </a:solidFill>
                  </a:tcPr>
                </a:tc>
                <a:tc>
                  <a:txBody>
                    <a:bodyPr/>
                    <a:lstStyle/>
                    <a:p>
                      <a:pPr algn="ctr" fontAlgn="ctr"/>
                      <a:r>
                        <a:rPr lang="de-DE" sz="1200" b="0" i="0" u="none" strike="noStrike" dirty="0">
                          <a:solidFill>
                            <a:srgbClr val="000000"/>
                          </a:solidFill>
                          <a:latin typeface="Calibri"/>
                        </a:rPr>
                        <a:t>-</a:t>
                      </a:r>
                    </a:p>
                  </a:txBody>
                  <a:tcPr marL="3663" marR="3663" marT="3663" marB="0" anchor="ctr">
                    <a:lnL>
                      <a:noFill/>
                    </a:lnL>
                    <a:lnR>
                      <a:noFill/>
                    </a:lnR>
                    <a:lnT>
                      <a:noFill/>
                    </a:lnT>
                    <a:lnB>
                      <a:noFill/>
                    </a:lnB>
                    <a:solidFill>
                      <a:schemeClr val="accent1">
                        <a:lumMod val="20000"/>
                        <a:lumOff val="80000"/>
                      </a:schemeClr>
                    </a:solidFill>
                  </a:tcPr>
                </a:tc>
                <a:tc>
                  <a:txBody>
                    <a:bodyPr/>
                    <a:lstStyle/>
                    <a:p>
                      <a:pPr algn="ctr" fontAlgn="ctr"/>
                      <a:r>
                        <a:rPr lang="de-DE" sz="1200" b="0" i="0" u="none" strike="noStrike" dirty="0">
                          <a:solidFill>
                            <a:srgbClr val="000000"/>
                          </a:solidFill>
                          <a:latin typeface="Calibri"/>
                        </a:rPr>
                        <a:t>-</a:t>
                      </a:r>
                    </a:p>
                  </a:txBody>
                  <a:tcPr marL="3663" marR="3663" marT="3663" marB="0" anchor="ctr">
                    <a:lnL>
                      <a:noFill/>
                    </a:lnL>
                    <a:lnR>
                      <a:noFill/>
                    </a:lnR>
                    <a:lnT>
                      <a:noFill/>
                    </a:lnT>
                    <a:lnB>
                      <a:noFill/>
                    </a:lnB>
                    <a:solidFill>
                      <a:schemeClr val="accent1">
                        <a:lumMod val="20000"/>
                        <a:lumOff val="80000"/>
                      </a:schemeClr>
                    </a:solidFill>
                  </a:tcPr>
                </a:tc>
                <a:tc>
                  <a:txBody>
                    <a:bodyPr/>
                    <a:lstStyle/>
                    <a:p>
                      <a:pPr algn="ctr" fontAlgn="ctr"/>
                      <a:r>
                        <a:rPr lang="de-DE" sz="1200" b="0" i="0" u="none" strike="noStrike" dirty="0">
                          <a:solidFill>
                            <a:srgbClr val="000000"/>
                          </a:solidFill>
                          <a:latin typeface="Calibri"/>
                        </a:rPr>
                        <a:t>-</a:t>
                      </a:r>
                    </a:p>
                  </a:txBody>
                  <a:tcPr marL="3663" marR="3663" marT="3663" marB="0" anchor="ctr">
                    <a:lnL>
                      <a:noFill/>
                    </a:lnL>
                    <a:lnR>
                      <a:noFill/>
                    </a:lnR>
                    <a:lnT>
                      <a:noFill/>
                    </a:lnT>
                    <a:lnB>
                      <a:noFill/>
                    </a:lnB>
                    <a:solidFill>
                      <a:schemeClr val="accent1">
                        <a:lumMod val="20000"/>
                        <a:lumOff val="80000"/>
                      </a:schemeClr>
                    </a:solidFill>
                  </a:tcPr>
                </a:tc>
              </a:tr>
              <a:tr h="144446">
                <a:tc gridSpan="4">
                  <a:txBody>
                    <a:bodyPr/>
                    <a:lstStyle/>
                    <a:p>
                      <a:pPr algn="l" fontAlgn="b"/>
                      <a:r>
                        <a:rPr lang="de-DE" sz="1200" b="0" i="0" u="none" strike="noStrike" dirty="0">
                          <a:solidFill>
                            <a:srgbClr val="000000"/>
                          </a:solidFill>
                          <a:latin typeface="Calibri"/>
                        </a:rPr>
                        <a:t> </a:t>
                      </a:r>
                      <a:r>
                        <a:rPr lang="ru-RU" sz="1200" b="1" i="1" u="none" strike="noStrike" dirty="0" smtClean="0">
                          <a:solidFill>
                            <a:srgbClr val="000000"/>
                          </a:solidFill>
                          <a:latin typeface="Calibri"/>
                        </a:rPr>
                        <a:t>Переменные</a:t>
                      </a:r>
                      <a:r>
                        <a:rPr lang="ru-RU" sz="1200" b="1" i="1" u="none" strike="noStrike" baseline="0" dirty="0" smtClean="0">
                          <a:solidFill>
                            <a:srgbClr val="000000"/>
                          </a:solidFill>
                          <a:latin typeface="Calibri"/>
                        </a:rPr>
                        <a:t> медико-управленческие параметры</a:t>
                      </a:r>
                      <a:endParaRPr lang="de-DE" sz="1200" b="1" i="1" u="none" strike="noStrike" dirty="0">
                        <a:solidFill>
                          <a:srgbClr val="000000"/>
                        </a:solidFill>
                        <a:latin typeface="Calibri"/>
                      </a:endParaRPr>
                    </a:p>
                  </a:txBody>
                  <a:tcPr marL="3663" marR="3663" marT="3663" marB="0" anchor="b">
                    <a:lnL>
                      <a:noFill/>
                    </a:lnL>
                    <a:lnR>
                      <a:noFill/>
                    </a:lnR>
                    <a:lnT>
                      <a:noFill/>
                    </a:lnT>
                    <a:lnB>
                      <a:noFill/>
                    </a:lnB>
                    <a:solidFill>
                      <a:schemeClr val="tx2">
                        <a:lumMod val="40000"/>
                        <a:lumOff val="60000"/>
                      </a:schemeClr>
                    </a:solidFill>
                  </a:tcPr>
                </a:tc>
                <a:tc hMerge="1">
                  <a:txBody>
                    <a:bodyPr/>
                    <a:lstStyle/>
                    <a:p>
                      <a:endParaRPr lang="ru-RU"/>
                    </a:p>
                  </a:txBody>
                  <a:tcPr/>
                </a:tc>
                <a:tc hMerge="1">
                  <a:txBody>
                    <a:bodyPr/>
                    <a:lstStyle/>
                    <a:p>
                      <a:pPr algn="l" fontAlgn="b"/>
                      <a:endParaRPr lang="de-DE" sz="1200" b="0" i="1" u="none" strike="noStrike" dirty="0">
                        <a:solidFill>
                          <a:srgbClr val="000000"/>
                        </a:solidFill>
                        <a:latin typeface="Calibri"/>
                      </a:endParaRPr>
                    </a:p>
                  </a:txBody>
                  <a:tcPr marL="3663" marR="3663" marT="3663" marB="0" anchor="b">
                    <a:lnL>
                      <a:noFill/>
                    </a:lnL>
                    <a:lnR>
                      <a:noFill/>
                    </a:lnR>
                    <a:lnT>
                      <a:noFill/>
                    </a:lnT>
                    <a:lnB>
                      <a:noFill/>
                    </a:lnB>
                    <a:solidFill>
                      <a:srgbClr val="FFCCCC"/>
                    </a:solidFill>
                  </a:tcPr>
                </a:tc>
                <a:tc hMerge="1">
                  <a:txBody>
                    <a:bodyPr/>
                    <a:lstStyle/>
                    <a:p>
                      <a:endParaRPr lang="ru-RU"/>
                    </a:p>
                  </a:txBody>
                  <a:tcPr/>
                </a:tc>
                <a:tc>
                  <a:txBody>
                    <a:bodyPr/>
                    <a:lstStyle/>
                    <a:p>
                      <a:pPr algn="ctr" fontAlgn="b"/>
                      <a:r>
                        <a:rPr lang="de-DE" sz="1200" b="0" i="0" u="none" strike="noStrike" dirty="0">
                          <a:solidFill>
                            <a:srgbClr val="000000"/>
                          </a:solidFill>
                          <a:latin typeface="Calibri"/>
                        </a:rPr>
                        <a:t> </a:t>
                      </a:r>
                    </a:p>
                  </a:txBody>
                  <a:tcPr marL="3663" marR="3663" marT="3663" marB="0" anchor="b">
                    <a:lnL>
                      <a:noFill/>
                    </a:lnL>
                    <a:lnR>
                      <a:noFill/>
                    </a:lnR>
                    <a:lnT>
                      <a:noFill/>
                    </a:lnT>
                    <a:lnB>
                      <a:noFill/>
                    </a:lnB>
                    <a:solidFill>
                      <a:schemeClr val="tx2">
                        <a:lumMod val="40000"/>
                        <a:lumOff val="60000"/>
                      </a:schemeClr>
                    </a:solidFill>
                  </a:tcPr>
                </a:tc>
                <a:tc>
                  <a:txBody>
                    <a:bodyPr/>
                    <a:lstStyle/>
                    <a:p>
                      <a:pPr algn="ctr" fontAlgn="b"/>
                      <a:r>
                        <a:rPr lang="de-DE" sz="1200" b="0" i="0" u="none" strike="noStrike" dirty="0">
                          <a:solidFill>
                            <a:srgbClr val="000000"/>
                          </a:solidFill>
                          <a:latin typeface="Calibri"/>
                        </a:rPr>
                        <a:t> </a:t>
                      </a:r>
                    </a:p>
                  </a:txBody>
                  <a:tcPr marL="3663" marR="3663" marT="3663" marB="0" anchor="b">
                    <a:lnL>
                      <a:noFill/>
                    </a:lnL>
                    <a:lnR>
                      <a:noFill/>
                    </a:lnR>
                    <a:lnT>
                      <a:noFill/>
                    </a:lnT>
                    <a:lnB>
                      <a:noFill/>
                    </a:lnB>
                    <a:solidFill>
                      <a:schemeClr val="tx2">
                        <a:lumMod val="40000"/>
                        <a:lumOff val="60000"/>
                      </a:schemeClr>
                    </a:solidFill>
                  </a:tcPr>
                </a:tc>
                <a:tc>
                  <a:txBody>
                    <a:bodyPr/>
                    <a:lstStyle/>
                    <a:p>
                      <a:pPr algn="ctr" fontAlgn="b"/>
                      <a:r>
                        <a:rPr lang="de-DE" sz="1200" b="0" i="0" u="none" strike="noStrike" dirty="0">
                          <a:solidFill>
                            <a:srgbClr val="000000"/>
                          </a:solidFill>
                          <a:latin typeface="Calibri"/>
                        </a:rPr>
                        <a:t> </a:t>
                      </a:r>
                    </a:p>
                  </a:txBody>
                  <a:tcPr marL="3663" marR="3663" marT="3663" marB="0" anchor="b">
                    <a:lnL>
                      <a:noFill/>
                    </a:lnL>
                    <a:lnR>
                      <a:noFill/>
                    </a:lnR>
                    <a:lnT>
                      <a:noFill/>
                    </a:lnT>
                    <a:lnB>
                      <a:noFill/>
                    </a:lnB>
                    <a:solidFill>
                      <a:schemeClr val="tx2">
                        <a:lumMod val="40000"/>
                        <a:lumOff val="60000"/>
                      </a:schemeClr>
                    </a:solidFill>
                  </a:tcPr>
                </a:tc>
                <a:tc>
                  <a:txBody>
                    <a:bodyPr/>
                    <a:lstStyle/>
                    <a:p>
                      <a:pPr algn="ctr" fontAlgn="b"/>
                      <a:r>
                        <a:rPr lang="de-DE" sz="1200" b="0" i="0" u="none" strike="noStrike" dirty="0">
                          <a:solidFill>
                            <a:srgbClr val="000000"/>
                          </a:solidFill>
                          <a:latin typeface="Calibri"/>
                        </a:rPr>
                        <a:t> </a:t>
                      </a:r>
                    </a:p>
                  </a:txBody>
                  <a:tcPr marL="3663" marR="3663" marT="3663" marB="0" anchor="b">
                    <a:lnL>
                      <a:noFill/>
                    </a:lnL>
                    <a:lnR>
                      <a:noFill/>
                    </a:lnR>
                    <a:lnT>
                      <a:noFill/>
                    </a:lnT>
                    <a:lnB>
                      <a:noFill/>
                    </a:lnB>
                    <a:solidFill>
                      <a:schemeClr val="tx2">
                        <a:lumMod val="40000"/>
                        <a:lumOff val="60000"/>
                      </a:schemeClr>
                    </a:solidFill>
                  </a:tcPr>
                </a:tc>
                <a:tc>
                  <a:txBody>
                    <a:bodyPr/>
                    <a:lstStyle/>
                    <a:p>
                      <a:pPr algn="ctr" fontAlgn="b"/>
                      <a:r>
                        <a:rPr lang="de-DE" sz="1200" b="0" i="0" u="none" strike="noStrike" dirty="0">
                          <a:solidFill>
                            <a:srgbClr val="000000"/>
                          </a:solidFill>
                          <a:latin typeface="Calibri"/>
                        </a:rPr>
                        <a:t> </a:t>
                      </a:r>
                    </a:p>
                  </a:txBody>
                  <a:tcPr marL="3663" marR="3663" marT="3663" marB="0" anchor="b">
                    <a:lnL>
                      <a:noFill/>
                    </a:lnL>
                    <a:lnR>
                      <a:noFill/>
                    </a:lnR>
                    <a:lnT>
                      <a:noFill/>
                    </a:lnT>
                    <a:lnB>
                      <a:noFill/>
                    </a:lnB>
                    <a:solidFill>
                      <a:schemeClr val="tx2">
                        <a:lumMod val="40000"/>
                        <a:lumOff val="60000"/>
                      </a:schemeClr>
                    </a:solidFill>
                  </a:tcPr>
                </a:tc>
                <a:tc>
                  <a:txBody>
                    <a:bodyPr/>
                    <a:lstStyle/>
                    <a:p>
                      <a:pPr algn="ctr" fontAlgn="b"/>
                      <a:r>
                        <a:rPr lang="de-DE" sz="1200" b="0" i="0" u="none" strike="noStrike" dirty="0">
                          <a:solidFill>
                            <a:srgbClr val="000000"/>
                          </a:solidFill>
                          <a:latin typeface="Calibri"/>
                        </a:rPr>
                        <a:t> </a:t>
                      </a:r>
                    </a:p>
                  </a:txBody>
                  <a:tcPr marL="3663" marR="3663" marT="3663" marB="0" anchor="b">
                    <a:lnL>
                      <a:noFill/>
                    </a:lnL>
                    <a:lnR>
                      <a:noFill/>
                    </a:lnR>
                    <a:lnT>
                      <a:noFill/>
                    </a:lnT>
                    <a:lnB>
                      <a:noFill/>
                    </a:lnB>
                    <a:solidFill>
                      <a:schemeClr val="tx2">
                        <a:lumMod val="40000"/>
                        <a:lumOff val="60000"/>
                      </a:schemeClr>
                    </a:solidFill>
                  </a:tcPr>
                </a:tc>
                <a:tc>
                  <a:txBody>
                    <a:bodyPr/>
                    <a:lstStyle/>
                    <a:p>
                      <a:pPr algn="ctr" fontAlgn="b"/>
                      <a:r>
                        <a:rPr lang="de-DE" sz="1200" b="0" i="0" u="none" strike="noStrike" dirty="0">
                          <a:solidFill>
                            <a:srgbClr val="000000"/>
                          </a:solidFill>
                          <a:latin typeface="Calibri"/>
                        </a:rPr>
                        <a:t> </a:t>
                      </a:r>
                    </a:p>
                  </a:txBody>
                  <a:tcPr marL="3663" marR="3663" marT="3663" marB="0" anchor="b">
                    <a:lnL>
                      <a:noFill/>
                    </a:lnL>
                    <a:lnR>
                      <a:noFill/>
                    </a:lnR>
                    <a:lnT>
                      <a:noFill/>
                    </a:lnT>
                    <a:lnB>
                      <a:noFill/>
                    </a:lnB>
                    <a:solidFill>
                      <a:schemeClr val="tx2">
                        <a:lumMod val="40000"/>
                        <a:lumOff val="60000"/>
                      </a:schemeClr>
                    </a:solidFill>
                  </a:tcPr>
                </a:tc>
                <a:tc>
                  <a:txBody>
                    <a:bodyPr/>
                    <a:lstStyle/>
                    <a:p>
                      <a:pPr algn="ctr" fontAlgn="b"/>
                      <a:r>
                        <a:rPr lang="de-DE" sz="1200" b="0" i="0" u="none" strike="noStrike" dirty="0">
                          <a:solidFill>
                            <a:srgbClr val="000000"/>
                          </a:solidFill>
                          <a:latin typeface="Calibri"/>
                        </a:rPr>
                        <a:t> </a:t>
                      </a:r>
                    </a:p>
                  </a:txBody>
                  <a:tcPr marL="3663" marR="3663" marT="3663" marB="0" anchor="b">
                    <a:lnL>
                      <a:noFill/>
                    </a:lnL>
                    <a:lnR>
                      <a:noFill/>
                    </a:lnR>
                    <a:lnT>
                      <a:noFill/>
                    </a:lnT>
                    <a:lnB>
                      <a:noFill/>
                    </a:lnB>
                    <a:solidFill>
                      <a:schemeClr val="tx2">
                        <a:lumMod val="40000"/>
                        <a:lumOff val="60000"/>
                      </a:schemeClr>
                    </a:solidFill>
                  </a:tcPr>
                </a:tc>
              </a:tr>
              <a:tr h="80248">
                <a:tc>
                  <a:txBody>
                    <a:bodyPr/>
                    <a:lstStyle/>
                    <a:p>
                      <a:pPr algn="l" fontAlgn="b"/>
                      <a:endParaRPr lang="de-DE" sz="1200" b="0" i="0" u="none" strike="noStrike" dirty="0">
                        <a:solidFill>
                          <a:srgbClr val="000000"/>
                        </a:solidFill>
                        <a:latin typeface="Calibri"/>
                      </a:endParaRPr>
                    </a:p>
                  </a:txBody>
                  <a:tcPr marL="3663" marR="3663" marT="3663" marB="0" anchor="b">
                    <a:lnL>
                      <a:noFill/>
                    </a:lnL>
                    <a:lnR>
                      <a:noFill/>
                    </a:lnR>
                    <a:lnT>
                      <a:noFill/>
                    </a:lnT>
                    <a:lnB>
                      <a:noFill/>
                    </a:lnB>
                    <a:solidFill>
                      <a:schemeClr val="tx2">
                        <a:lumMod val="40000"/>
                        <a:lumOff val="60000"/>
                      </a:schemeClr>
                    </a:solidFill>
                  </a:tcPr>
                </a:tc>
                <a:tc gridSpan="2">
                  <a:txBody>
                    <a:bodyPr/>
                    <a:lstStyle/>
                    <a:p>
                      <a:pPr algn="l" fontAlgn="ctr"/>
                      <a:r>
                        <a:rPr lang="ru-RU" sz="1200" b="0" i="0" u="none" strike="noStrike" dirty="0" smtClean="0">
                          <a:solidFill>
                            <a:srgbClr val="000000"/>
                          </a:solidFill>
                          <a:latin typeface="Calibri"/>
                        </a:rPr>
                        <a:t>Вид госпитализации</a:t>
                      </a:r>
                      <a:endParaRPr lang="de-DE" sz="1200" b="0" i="0" u="none" strike="noStrike" dirty="0">
                        <a:solidFill>
                          <a:srgbClr val="000000"/>
                        </a:solidFill>
                        <a:latin typeface="Calibri"/>
                      </a:endParaRPr>
                    </a:p>
                  </a:txBody>
                  <a:tcPr marL="3663" marR="3663" marT="3663" marB="0" anchor="ctr">
                    <a:lnL>
                      <a:noFill/>
                    </a:lnL>
                    <a:lnR>
                      <a:noFill/>
                    </a:lnR>
                    <a:lnT>
                      <a:noFill/>
                    </a:lnT>
                    <a:lnB>
                      <a:noFill/>
                    </a:lnB>
                    <a:solidFill>
                      <a:schemeClr val="tx2">
                        <a:lumMod val="40000"/>
                        <a:lumOff val="60000"/>
                      </a:schemeClr>
                    </a:solidFill>
                  </a:tcPr>
                </a:tc>
                <a:tc hMerge="1">
                  <a:txBody>
                    <a:bodyPr/>
                    <a:lstStyle/>
                    <a:p>
                      <a:pPr algn="l" fontAlgn="ctr"/>
                      <a:endParaRPr lang="de-DE" sz="1200" b="0" i="0" u="none" strike="noStrike" dirty="0">
                        <a:solidFill>
                          <a:srgbClr val="000000"/>
                        </a:solidFill>
                        <a:latin typeface="Calibri"/>
                      </a:endParaRPr>
                    </a:p>
                  </a:txBody>
                  <a:tcPr marL="3663" marR="3663" marT="3663" marB="0" anchor="ctr">
                    <a:lnL>
                      <a:noFill/>
                    </a:lnL>
                    <a:lnR>
                      <a:noFill/>
                    </a:lnR>
                    <a:lnT>
                      <a:noFill/>
                    </a:lnT>
                    <a:lnB>
                      <a:noFill/>
                    </a:lnB>
                    <a:solidFill>
                      <a:schemeClr val="tx2">
                        <a:lumMod val="40000"/>
                        <a:lumOff val="60000"/>
                      </a:schemeClr>
                    </a:solidFill>
                  </a:tcPr>
                </a:tc>
                <a:tc>
                  <a:txBody>
                    <a:bodyPr/>
                    <a:lstStyle/>
                    <a:p>
                      <a:pPr algn="ctr" fontAlgn="ctr"/>
                      <a:r>
                        <a:rPr lang="de-DE" sz="1200" b="0" i="0" u="none" strike="noStrike" dirty="0">
                          <a:solidFill>
                            <a:srgbClr val="000000"/>
                          </a:solidFill>
                          <a:latin typeface="Calibri"/>
                        </a:rPr>
                        <a:t> </a:t>
                      </a:r>
                      <a:r>
                        <a:rPr lang="de-DE" sz="1200" b="0" i="0" u="none" strike="noStrike" dirty="0" smtClean="0">
                          <a:solidFill>
                            <a:srgbClr val="000000"/>
                          </a:solidFill>
                          <a:latin typeface="Calibri"/>
                        </a:rPr>
                        <a:t>-</a:t>
                      </a:r>
                      <a:endParaRPr lang="de-DE" sz="1200" b="0" i="0" u="none" strike="noStrike" dirty="0">
                        <a:solidFill>
                          <a:srgbClr val="000000"/>
                        </a:solidFill>
                        <a:latin typeface="Calibri"/>
                      </a:endParaRPr>
                    </a:p>
                  </a:txBody>
                  <a:tcPr marL="3663" marR="3663" marT="3663" marB="0" anchor="ctr">
                    <a:lnL>
                      <a:noFill/>
                    </a:lnL>
                    <a:lnR>
                      <a:noFill/>
                    </a:lnR>
                    <a:lnT>
                      <a:noFill/>
                    </a:lnT>
                    <a:lnB>
                      <a:noFill/>
                    </a:lnB>
                    <a:solidFill>
                      <a:schemeClr val="tx2">
                        <a:lumMod val="40000"/>
                        <a:lumOff val="60000"/>
                      </a:schemeClr>
                    </a:solidFill>
                  </a:tcPr>
                </a:tc>
                <a:tc>
                  <a:txBody>
                    <a:bodyPr/>
                    <a:lstStyle/>
                    <a:p>
                      <a:pPr algn="ctr" fontAlgn="ctr"/>
                      <a:r>
                        <a:rPr lang="de-DE" sz="1200" b="0" i="0" u="none" strike="noStrike" dirty="0">
                          <a:solidFill>
                            <a:srgbClr val="000000"/>
                          </a:solidFill>
                          <a:latin typeface="Calibri"/>
                        </a:rPr>
                        <a:t>-</a:t>
                      </a:r>
                    </a:p>
                  </a:txBody>
                  <a:tcPr marL="3663" marR="3663" marT="3663" marB="0" anchor="ctr">
                    <a:lnL>
                      <a:noFill/>
                    </a:lnL>
                    <a:lnR>
                      <a:noFill/>
                    </a:lnR>
                    <a:lnT>
                      <a:noFill/>
                    </a:lnT>
                    <a:lnB>
                      <a:noFill/>
                    </a:lnB>
                    <a:solidFill>
                      <a:schemeClr val="tx2">
                        <a:lumMod val="40000"/>
                        <a:lumOff val="60000"/>
                      </a:schemeClr>
                    </a:solidFill>
                  </a:tcPr>
                </a:tc>
                <a:tc>
                  <a:txBody>
                    <a:bodyPr/>
                    <a:lstStyle/>
                    <a:p>
                      <a:pPr algn="ctr" fontAlgn="ctr"/>
                      <a:r>
                        <a:rPr lang="de-DE" sz="1200" b="0" i="0" u="none" strike="noStrike" dirty="0">
                          <a:solidFill>
                            <a:srgbClr val="000000"/>
                          </a:solidFill>
                          <a:latin typeface="Calibri"/>
                        </a:rPr>
                        <a:t>-</a:t>
                      </a:r>
                    </a:p>
                  </a:txBody>
                  <a:tcPr marL="3663" marR="3663" marT="3663" marB="0" anchor="ctr">
                    <a:lnL>
                      <a:noFill/>
                    </a:lnL>
                    <a:lnR>
                      <a:noFill/>
                    </a:lnR>
                    <a:lnT>
                      <a:noFill/>
                    </a:lnT>
                    <a:lnB>
                      <a:noFill/>
                    </a:lnB>
                    <a:solidFill>
                      <a:schemeClr val="tx2">
                        <a:lumMod val="40000"/>
                        <a:lumOff val="60000"/>
                      </a:schemeClr>
                    </a:solidFill>
                  </a:tcPr>
                </a:tc>
                <a:tc>
                  <a:txBody>
                    <a:bodyPr/>
                    <a:lstStyle/>
                    <a:p>
                      <a:pPr algn="ctr" fontAlgn="ctr"/>
                      <a:r>
                        <a:rPr lang="de-DE" sz="1200" b="0" i="0" u="none" strike="noStrike" dirty="0">
                          <a:solidFill>
                            <a:srgbClr val="000000"/>
                          </a:solidFill>
                          <a:latin typeface="Calibri"/>
                        </a:rPr>
                        <a:t>-</a:t>
                      </a:r>
                    </a:p>
                  </a:txBody>
                  <a:tcPr marL="3663" marR="3663" marT="3663" marB="0" anchor="ctr">
                    <a:lnL>
                      <a:noFill/>
                    </a:lnL>
                    <a:lnR>
                      <a:noFill/>
                    </a:lnR>
                    <a:lnT>
                      <a:noFill/>
                    </a:lnT>
                    <a:lnB>
                      <a:noFill/>
                    </a:lnB>
                    <a:solidFill>
                      <a:schemeClr val="tx2">
                        <a:lumMod val="40000"/>
                        <a:lumOff val="60000"/>
                      </a:schemeClr>
                    </a:solidFill>
                  </a:tcPr>
                </a:tc>
                <a:tc>
                  <a:txBody>
                    <a:bodyPr/>
                    <a:lstStyle/>
                    <a:p>
                      <a:pPr algn="ctr" fontAlgn="ctr"/>
                      <a:r>
                        <a:rPr lang="de-DE" sz="1200" b="0" i="0" u="none" strike="noStrike" dirty="0">
                          <a:solidFill>
                            <a:srgbClr val="000000"/>
                          </a:solidFill>
                          <a:latin typeface="Calibri"/>
                        </a:rPr>
                        <a:t>-</a:t>
                      </a:r>
                    </a:p>
                  </a:txBody>
                  <a:tcPr marL="3663" marR="3663" marT="3663" marB="0" anchor="ctr">
                    <a:lnL>
                      <a:noFill/>
                    </a:lnL>
                    <a:lnR>
                      <a:noFill/>
                    </a:lnR>
                    <a:lnT>
                      <a:noFill/>
                    </a:lnT>
                    <a:lnB>
                      <a:noFill/>
                    </a:lnB>
                    <a:solidFill>
                      <a:schemeClr val="tx2">
                        <a:lumMod val="40000"/>
                        <a:lumOff val="60000"/>
                      </a:schemeClr>
                    </a:solidFill>
                  </a:tcPr>
                </a:tc>
                <a:tc>
                  <a:txBody>
                    <a:bodyPr/>
                    <a:lstStyle/>
                    <a:p>
                      <a:pPr algn="ctr" fontAlgn="ctr"/>
                      <a:r>
                        <a:rPr lang="de-DE" sz="1200" b="0" i="0" u="none" strike="noStrike" dirty="0">
                          <a:solidFill>
                            <a:srgbClr val="000000"/>
                          </a:solidFill>
                          <a:latin typeface="Calibri"/>
                        </a:rPr>
                        <a:t>x</a:t>
                      </a:r>
                    </a:p>
                  </a:txBody>
                  <a:tcPr marL="3663" marR="3663" marT="3663" marB="0" anchor="ctr">
                    <a:lnL>
                      <a:noFill/>
                    </a:lnL>
                    <a:lnR>
                      <a:noFill/>
                    </a:lnR>
                    <a:lnT>
                      <a:noFill/>
                    </a:lnT>
                    <a:lnB>
                      <a:noFill/>
                    </a:lnB>
                    <a:solidFill>
                      <a:schemeClr val="tx2">
                        <a:lumMod val="40000"/>
                        <a:lumOff val="60000"/>
                      </a:schemeClr>
                    </a:solidFill>
                  </a:tcPr>
                </a:tc>
                <a:tc>
                  <a:txBody>
                    <a:bodyPr/>
                    <a:lstStyle/>
                    <a:p>
                      <a:pPr algn="ctr" fontAlgn="ctr"/>
                      <a:r>
                        <a:rPr lang="de-DE" sz="1200" b="0" i="0" u="none" strike="noStrike" dirty="0">
                          <a:solidFill>
                            <a:srgbClr val="000000"/>
                          </a:solidFill>
                          <a:latin typeface="Calibri"/>
                        </a:rPr>
                        <a:t>x</a:t>
                      </a:r>
                    </a:p>
                  </a:txBody>
                  <a:tcPr marL="3663" marR="3663" marT="3663" marB="0" anchor="ctr">
                    <a:lnL>
                      <a:noFill/>
                    </a:lnL>
                    <a:lnR>
                      <a:noFill/>
                    </a:lnR>
                    <a:lnT>
                      <a:noFill/>
                    </a:lnT>
                    <a:lnB>
                      <a:noFill/>
                    </a:lnB>
                    <a:solidFill>
                      <a:schemeClr val="tx2">
                        <a:lumMod val="40000"/>
                        <a:lumOff val="60000"/>
                      </a:schemeClr>
                    </a:solidFill>
                  </a:tcPr>
                </a:tc>
                <a:tc>
                  <a:txBody>
                    <a:bodyPr/>
                    <a:lstStyle/>
                    <a:p>
                      <a:pPr algn="ctr" fontAlgn="ctr"/>
                      <a:r>
                        <a:rPr lang="de-DE" sz="1200" b="0" i="0" u="none" strike="noStrike" dirty="0">
                          <a:solidFill>
                            <a:srgbClr val="000000"/>
                          </a:solidFill>
                          <a:latin typeface="Calibri"/>
                        </a:rPr>
                        <a:t>-</a:t>
                      </a:r>
                    </a:p>
                  </a:txBody>
                  <a:tcPr marL="3663" marR="3663" marT="3663" marB="0" anchor="ctr">
                    <a:lnL>
                      <a:noFill/>
                    </a:lnL>
                    <a:lnR>
                      <a:noFill/>
                    </a:lnR>
                    <a:lnT>
                      <a:noFill/>
                    </a:lnT>
                    <a:lnB>
                      <a:noFill/>
                    </a:lnB>
                    <a:solidFill>
                      <a:schemeClr val="tx2">
                        <a:lumMod val="40000"/>
                        <a:lumOff val="60000"/>
                      </a:schemeClr>
                    </a:solidFill>
                  </a:tcPr>
                </a:tc>
                <a:tc>
                  <a:txBody>
                    <a:bodyPr/>
                    <a:lstStyle/>
                    <a:p>
                      <a:pPr algn="ctr" fontAlgn="ctr"/>
                      <a:r>
                        <a:rPr lang="de-DE" sz="1200" b="0" i="0" u="none" strike="noStrike" dirty="0">
                          <a:solidFill>
                            <a:srgbClr val="000000"/>
                          </a:solidFill>
                          <a:latin typeface="Calibri"/>
                        </a:rPr>
                        <a:t>-</a:t>
                      </a:r>
                    </a:p>
                  </a:txBody>
                  <a:tcPr marL="3663" marR="3663" marT="3663" marB="0" anchor="ctr">
                    <a:lnL>
                      <a:noFill/>
                    </a:lnL>
                    <a:lnR>
                      <a:noFill/>
                    </a:lnR>
                    <a:lnT>
                      <a:noFill/>
                    </a:lnT>
                    <a:lnB>
                      <a:noFill/>
                    </a:lnB>
                    <a:solidFill>
                      <a:schemeClr val="tx2">
                        <a:lumMod val="40000"/>
                        <a:lumOff val="60000"/>
                      </a:schemeClr>
                    </a:solidFill>
                  </a:tcPr>
                </a:tc>
              </a:tr>
              <a:tr h="80248">
                <a:tc>
                  <a:txBody>
                    <a:bodyPr/>
                    <a:lstStyle/>
                    <a:p>
                      <a:pPr algn="l" fontAlgn="b"/>
                      <a:endParaRPr lang="de-DE" sz="1200" b="0" i="0" u="none" strike="noStrike" dirty="0">
                        <a:solidFill>
                          <a:srgbClr val="000000"/>
                        </a:solidFill>
                        <a:latin typeface="Calibri"/>
                      </a:endParaRPr>
                    </a:p>
                  </a:txBody>
                  <a:tcPr marL="3663" marR="3663" marT="3663" marB="0" anchor="b">
                    <a:lnL>
                      <a:noFill/>
                    </a:lnL>
                    <a:lnR>
                      <a:noFill/>
                    </a:lnR>
                    <a:lnT>
                      <a:noFill/>
                    </a:lnT>
                    <a:lnB>
                      <a:noFill/>
                    </a:lnB>
                    <a:solidFill>
                      <a:schemeClr val="tx2">
                        <a:lumMod val="40000"/>
                        <a:lumOff val="60000"/>
                      </a:schemeClr>
                    </a:solidFill>
                  </a:tcPr>
                </a:tc>
                <a:tc gridSpan="2">
                  <a:txBody>
                    <a:bodyPr/>
                    <a:lstStyle/>
                    <a:p>
                      <a:pPr algn="l" fontAlgn="ctr"/>
                      <a:r>
                        <a:rPr lang="ru-RU" sz="1200" b="0" i="0" u="none" strike="noStrike" dirty="0" smtClean="0">
                          <a:solidFill>
                            <a:srgbClr val="000000"/>
                          </a:solidFill>
                          <a:latin typeface="Calibri"/>
                        </a:rPr>
                        <a:t>Процедуры</a:t>
                      </a:r>
                      <a:endParaRPr lang="de-DE" sz="1200" b="0" i="0" u="none" strike="noStrike" dirty="0">
                        <a:solidFill>
                          <a:srgbClr val="000000"/>
                        </a:solidFill>
                        <a:latin typeface="Calibri"/>
                      </a:endParaRPr>
                    </a:p>
                  </a:txBody>
                  <a:tcPr marL="3663" marR="3663" marT="3663" marB="0" anchor="ctr">
                    <a:lnL>
                      <a:noFill/>
                    </a:lnL>
                    <a:lnR>
                      <a:noFill/>
                    </a:lnR>
                    <a:lnT>
                      <a:noFill/>
                    </a:lnT>
                    <a:lnB>
                      <a:noFill/>
                    </a:lnB>
                    <a:solidFill>
                      <a:schemeClr val="tx2">
                        <a:lumMod val="40000"/>
                        <a:lumOff val="60000"/>
                      </a:schemeClr>
                    </a:solidFill>
                  </a:tcPr>
                </a:tc>
                <a:tc hMerge="1">
                  <a:txBody>
                    <a:bodyPr/>
                    <a:lstStyle/>
                    <a:p>
                      <a:pPr algn="l" fontAlgn="ctr"/>
                      <a:endParaRPr lang="de-DE" sz="1200" b="0" i="0" u="none" strike="noStrike" dirty="0">
                        <a:solidFill>
                          <a:srgbClr val="000000"/>
                        </a:solidFill>
                        <a:latin typeface="Calibri"/>
                      </a:endParaRPr>
                    </a:p>
                  </a:txBody>
                  <a:tcPr marL="3663" marR="3663" marT="3663" marB="0" anchor="ctr">
                    <a:lnL>
                      <a:noFill/>
                    </a:lnL>
                    <a:lnR>
                      <a:noFill/>
                    </a:lnR>
                    <a:lnT>
                      <a:noFill/>
                    </a:lnT>
                    <a:lnB>
                      <a:noFill/>
                    </a:lnB>
                    <a:solidFill>
                      <a:schemeClr val="tx2">
                        <a:lumMod val="40000"/>
                        <a:lumOff val="60000"/>
                      </a:schemeClr>
                    </a:solidFill>
                  </a:tcPr>
                </a:tc>
                <a:tc>
                  <a:txBody>
                    <a:bodyPr/>
                    <a:lstStyle/>
                    <a:p>
                      <a:pPr algn="ctr" fontAlgn="ctr"/>
                      <a:r>
                        <a:rPr lang="de-DE" sz="1200" b="0" i="0" u="none" strike="noStrike" dirty="0">
                          <a:solidFill>
                            <a:srgbClr val="000000"/>
                          </a:solidFill>
                          <a:latin typeface="Calibri"/>
                        </a:rPr>
                        <a:t>x</a:t>
                      </a:r>
                    </a:p>
                  </a:txBody>
                  <a:tcPr marL="3663" marR="3663" marT="3663" marB="0" anchor="ctr">
                    <a:lnL>
                      <a:noFill/>
                    </a:lnL>
                    <a:lnR>
                      <a:noFill/>
                    </a:lnR>
                    <a:lnT>
                      <a:noFill/>
                    </a:lnT>
                    <a:lnB>
                      <a:noFill/>
                    </a:lnB>
                    <a:solidFill>
                      <a:schemeClr val="tx2">
                        <a:lumMod val="40000"/>
                        <a:lumOff val="60000"/>
                      </a:schemeClr>
                    </a:solidFill>
                  </a:tcPr>
                </a:tc>
                <a:tc>
                  <a:txBody>
                    <a:bodyPr/>
                    <a:lstStyle/>
                    <a:p>
                      <a:pPr algn="ctr" fontAlgn="ctr"/>
                      <a:r>
                        <a:rPr lang="de-DE" sz="1200" b="0" i="0" u="none" strike="noStrike" dirty="0">
                          <a:solidFill>
                            <a:srgbClr val="000000"/>
                          </a:solidFill>
                          <a:latin typeface="Calibri"/>
                        </a:rPr>
                        <a:t>x</a:t>
                      </a:r>
                    </a:p>
                  </a:txBody>
                  <a:tcPr marL="3663" marR="3663" marT="3663" marB="0" anchor="ctr">
                    <a:lnL>
                      <a:noFill/>
                    </a:lnL>
                    <a:lnR>
                      <a:noFill/>
                    </a:lnR>
                    <a:lnT>
                      <a:noFill/>
                    </a:lnT>
                    <a:lnB>
                      <a:noFill/>
                    </a:lnB>
                    <a:solidFill>
                      <a:schemeClr val="tx2">
                        <a:lumMod val="40000"/>
                        <a:lumOff val="60000"/>
                      </a:schemeClr>
                    </a:solidFill>
                  </a:tcPr>
                </a:tc>
                <a:tc>
                  <a:txBody>
                    <a:bodyPr/>
                    <a:lstStyle/>
                    <a:p>
                      <a:pPr algn="ctr" fontAlgn="ctr"/>
                      <a:r>
                        <a:rPr lang="de-DE" sz="1200" b="0" i="0" u="none" strike="noStrike" dirty="0">
                          <a:solidFill>
                            <a:srgbClr val="000000"/>
                          </a:solidFill>
                          <a:latin typeface="Calibri"/>
                        </a:rPr>
                        <a:t>x</a:t>
                      </a:r>
                    </a:p>
                  </a:txBody>
                  <a:tcPr marL="3663" marR="3663" marT="3663" marB="0" anchor="ctr">
                    <a:lnL>
                      <a:noFill/>
                    </a:lnL>
                    <a:lnR>
                      <a:noFill/>
                    </a:lnR>
                    <a:lnT>
                      <a:noFill/>
                    </a:lnT>
                    <a:lnB>
                      <a:noFill/>
                    </a:lnB>
                    <a:solidFill>
                      <a:schemeClr val="tx2">
                        <a:lumMod val="40000"/>
                        <a:lumOff val="60000"/>
                      </a:schemeClr>
                    </a:solidFill>
                  </a:tcPr>
                </a:tc>
                <a:tc>
                  <a:txBody>
                    <a:bodyPr/>
                    <a:lstStyle/>
                    <a:p>
                      <a:pPr algn="ctr" fontAlgn="ctr"/>
                      <a:r>
                        <a:rPr lang="de-DE" sz="1200" b="0" i="0" u="none" strike="noStrike" dirty="0">
                          <a:solidFill>
                            <a:srgbClr val="000000"/>
                          </a:solidFill>
                          <a:latin typeface="Calibri"/>
                        </a:rPr>
                        <a:t>x</a:t>
                      </a:r>
                    </a:p>
                  </a:txBody>
                  <a:tcPr marL="3663" marR="3663" marT="3663" marB="0" anchor="ctr">
                    <a:lnL>
                      <a:noFill/>
                    </a:lnL>
                    <a:lnR>
                      <a:noFill/>
                    </a:lnR>
                    <a:lnT>
                      <a:noFill/>
                    </a:lnT>
                    <a:lnB>
                      <a:noFill/>
                    </a:lnB>
                    <a:solidFill>
                      <a:schemeClr val="tx2">
                        <a:lumMod val="40000"/>
                        <a:lumOff val="60000"/>
                      </a:schemeClr>
                    </a:solidFill>
                  </a:tcPr>
                </a:tc>
                <a:tc>
                  <a:txBody>
                    <a:bodyPr/>
                    <a:lstStyle/>
                    <a:p>
                      <a:pPr algn="ctr" fontAlgn="ctr"/>
                      <a:r>
                        <a:rPr lang="de-DE" sz="1200" b="0" i="0" u="none" strike="noStrike" dirty="0">
                          <a:solidFill>
                            <a:srgbClr val="000000"/>
                          </a:solidFill>
                          <a:latin typeface="Calibri"/>
                        </a:rPr>
                        <a:t>x</a:t>
                      </a:r>
                    </a:p>
                  </a:txBody>
                  <a:tcPr marL="3663" marR="3663" marT="3663" marB="0" anchor="ctr">
                    <a:lnL>
                      <a:noFill/>
                    </a:lnL>
                    <a:lnR>
                      <a:noFill/>
                    </a:lnR>
                    <a:lnT>
                      <a:noFill/>
                    </a:lnT>
                    <a:lnB>
                      <a:noFill/>
                    </a:lnB>
                    <a:solidFill>
                      <a:schemeClr val="tx2">
                        <a:lumMod val="40000"/>
                        <a:lumOff val="60000"/>
                      </a:schemeClr>
                    </a:solidFill>
                  </a:tcPr>
                </a:tc>
                <a:tc>
                  <a:txBody>
                    <a:bodyPr/>
                    <a:lstStyle/>
                    <a:p>
                      <a:pPr algn="ctr" fontAlgn="ctr"/>
                      <a:r>
                        <a:rPr lang="de-DE" sz="1200" b="0" i="0" u="none" strike="noStrike" dirty="0">
                          <a:solidFill>
                            <a:srgbClr val="000000"/>
                          </a:solidFill>
                          <a:latin typeface="Calibri"/>
                        </a:rPr>
                        <a:t>x</a:t>
                      </a:r>
                    </a:p>
                  </a:txBody>
                  <a:tcPr marL="3663" marR="3663" marT="3663" marB="0" anchor="ctr">
                    <a:lnL>
                      <a:noFill/>
                    </a:lnL>
                    <a:lnR>
                      <a:noFill/>
                    </a:lnR>
                    <a:lnT>
                      <a:noFill/>
                    </a:lnT>
                    <a:lnB>
                      <a:noFill/>
                    </a:lnB>
                    <a:solidFill>
                      <a:schemeClr val="tx2">
                        <a:lumMod val="40000"/>
                        <a:lumOff val="60000"/>
                      </a:schemeClr>
                    </a:solidFill>
                  </a:tcPr>
                </a:tc>
                <a:tc>
                  <a:txBody>
                    <a:bodyPr/>
                    <a:lstStyle/>
                    <a:p>
                      <a:pPr algn="ctr" fontAlgn="ctr"/>
                      <a:r>
                        <a:rPr lang="de-DE" sz="1200" b="0" i="0" u="none" strike="noStrike" dirty="0">
                          <a:solidFill>
                            <a:srgbClr val="000000"/>
                          </a:solidFill>
                          <a:latin typeface="Calibri"/>
                        </a:rPr>
                        <a:t>x</a:t>
                      </a:r>
                    </a:p>
                  </a:txBody>
                  <a:tcPr marL="3663" marR="3663" marT="3663" marB="0" anchor="ctr">
                    <a:lnL>
                      <a:noFill/>
                    </a:lnL>
                    <a:lnR>
                      <a:noFill/>
                    </a:lnR>
                    <a:lnT>
                      <a:noFill/>
                    </a:lnT>
                    <a:lnB>
                      <a:noFill/>
                    </a:lnB>
                    <a:solidFill>
                      <a:schemeClr val="tx2">
                        <a:lumMod val="40000"/>
                        <a:lumOff val="60000"/>
                      </a:schemeClr>
                    </a:solidFill>
                  </a:tcPr>
                </a:tc>
                <a:tc>
                  <a:txBody>
                    <a:bodyPr/>
                    <a:lstStyle/>
                    <a:p>
                      <a:pPr algn="ctr" fontAlgn="ctr"/>
                      <a:r>
                        <a:rPr lang="de-DE" sz="1200" b="0" i="0" u="none" strike="noStrike" dirty="0">
                          <a:solidFill>
                            <a:srgbClr val="000000"/>
                          </a:solidFill>
                          <a:latin typeface="Calibri"/>
                        </a:rPr>
                        <a:t>x</a:t>
                      </a:r>
                    </a:p>
                  </a:txBody>
                  <a:tcPr marL="3663" marR="3663" marT="3663" marB="0" anchor="ctr">
                    <a:lnL>
                      <a:noFill/>
                    </a:lnL>
                    <a:lnR>
                      <a:noFill/>
                    </a:lnR>
                    <a:lnT>
                      <a:noFill/>
                    </a:lnT>
                    <a:lnB>
                      <a:noFill/>
                    </a:lnB>
                    <a:solidFill>
                      <a:schemeClr val="tx2">
                        <a:lumMod val="40000"/>
                        <a:lumOff val="60000"/>
                      </a:schemeClr>
                    </a:solidFill>
                  </a:tcPr>
                </a:tc>
                <a:tc>
                  <a:txBody>
                    <a:bodyPr/>
                    <a:lstStyle/>
                    <a:p>
                      <a:pPr algn="ctr" fontAlgn="ctr"/>
                      <a:r>
                        <a:rPr lang="de-DE" sz="1200" b="0" i="0" u="none" strike="noStrike" dirty="0">
                          <a:solidFill>
                            <a:srgbClr val="000000"/>
                          </a:solidFill>
                          <a:latin typeface="Calibri"/>
                        </a:rPr>
                        <a:t>x</a:t>
                      </a:r>
                    </a:p>
                  </a:txBody>
                  <a:tcPr marL="3663" marR="3663" marT="3663" marB="0" anchor="ctr">
                    <a:lnL>
                      <a:noFill/>
                    </a:lnL>
                    <a:lnR>
                      <a:noFill/>
                    </a:lnR>
                    <a:lnT>
                      <a:noFill/>
                    </a:lnT>
                    <a:lnB>
                      <a:noFill/>
                    </a:lnB>
                    <a:solidFill>
                      <a:schemeClr val="tx2">
                        <a:lumMod val="40000"/>
                        <a:lumOff val="60000"/>
                      </a:schemeClr>
                    </a:solidFill>
                  </a:tcPr>
                </a:tc>
              </a:tr>
              <a:tr h="80248">
                <a:tc>
                  <a:txBody>
                    <a:bodyPr/>
                    <a:lstStyle/>
                    <a:p>
                      <a:pPr algn="l" fontAlgn="b"/>
                      <a:endParaRPr lang="de-DE" sz="1200" b="0" i="0" u="none" strike="noStrike" dirty="0">
                        <a:solidFill>
                          <a:srgbClr val="000000"/>
                        </a:solidFill>
                        <a:latin typeface="Calibri"/>
                      </a:endParaRPr>
                    </a:p>
                  </a:txBody>
                  <a:tcPr marL="3663" marR="3663" marT="3663" marB="0" anchor="b">
                    <a:lnL>
                      <a:noFill/>
                    </a:lnL>
                    <a:lnR>
                      <a:noFill/>
                    </a:lnR>
                    <a:lnT>
                      <a:noFill/>
                    </a:lnT>
                    <a:lnB>
                      <a:noFill/>
                    </a:lnB>
                    <a:solidFill>
                      <a:schemeClr val="tx2">
                        <a:lumMod val="40000"/>
                        <a:lumOff val="60000"/>
                      </a:schemeClr>
                    </a:solidFill>
                  </a:tcPr>
                </a:tc>
                <a:tc gridSpan="2">
                  <a:txBody>
                    <a:bodyPr/>
                    <a:lstStyle/>
                    <a:p>
                      <a:pPr algn="l" fontAlgn="ctr"/>
                      <a:r>
                        <a:rPr lang="ru-RU" sz="1200" b="0" i="0" u="none" strike="noStrike" dirty="0" smtClean="0">
                          <a:solidFill>
                            <a:srgbClr val="000000"/>
                          </a:solidFill>
                          <a:latin typeface="Calibri"/>
                        </a:rPr>
                        <a:t>Искусственная вентиляция</a:t>
                      </a:r>
                      <a:endParaRPr lang="de-DE" sz="1200" b="0" i="0" u="none" strike="noStrike" dirty="0">
                        <a:solidFill>
                          <a:srgbClr val="000000"/>
                        </a:solidFill>
                        <a:latin typeface="Calibri"/>
                      </a:endParaRPr>
                    </a:p>
                  </a:txBody>
                  <a:tcPr marL="3663" marR="3663" marT="3663" marB="0" anchor="ctr">
                    <a:lnL>
                      <a:noFill/>
                    </a:lnL>
                    <a:lnR>
                      <a:noFill/>
                    </a:lnR>
                    <a:lnT>
                      <a:noFill/>
                    </a:lnT>
                    <a:lnB>
                      <a:noFill/>
                    </a:lnB>
                    <a:solidFill>
                      <a:schemeClr val="tx2">
                        <a:lumMod val="40000"/>
                        <a:lumOff val="60000"/>
                      </a:schemeClr>
                    </a:solidFill>
                  </a:tcPr>
                </a:tc>
                <a:tc hMerge="1">
                  <a:txBody>
                    <a:bodyPr/>
                    <a:lstStyle/>
                    <a:p>
                      <a:pPr algn="l" fontAlgn="ctr"/>
                      <a:endParaRPr lang="de-DE" sz="1200" b="0" i="0" u="none" strike="noStrike" dirty="0">
                        <a:solidFill>
                          <a:srgbClr val="000000"/>
                        </a:solidFill>
                        <a:latin typeface="Calibri"/>
                      </a:endParaRPr>
                    </a:p>
                  </a:txBody>
                  <a:tcPr marL="3663" marR="3663" marT="3663" marB="0" anchor="ctr">
                    <a:lnL>
                      <a:noFill/>
                    </a:lnL>
                    <a:lnR>
                      <a:noFill/>
                    </a:lnR>
                    <a:lnT>
                      <a:noFill/>
                    </a:lnT>
                    <a:lnB>
                      <a:noFill/>
                    </a:lnB>
                    <a:solidFill>
                      <a:schemeClr val="tx2">
                        <a:lumMod val="40000"/>
                        <a:lumOff val="60000"/>
                      </a:schemeClr>
                    </a:solidFill>
                  </a:tcPr>
                </a:tc>
                <a:tc>
                  <a:txBody>
                    <a:bodyPr/>
                    <a:lstStyle/>
                    <a:p>
                      <a:pPr algn="ctr" fontAlgn="ctr"/>
                      <a:r>
                        <a:rPr lang="de-DE" sz="1200" b="0" i="0" u="none" strike="noStrike" dirty="0">
                          <a:solidFill>
                            <a:srgbClr val="000000"/>
                          </a:solidFill>
                          <a:latin typeface="Calibri"/>
                        </a:rPr>
                        <a:t>-</a:t>
                      </a:r>
                    </a:p>
                  </a:txBody>
                  <a:tcPr marL="3663" marR="3663" marT="3663" marB="0" anchor="ctr">
                    <a:lnL>
                      <a:noFill/>
                    </a:lnL>
                    <a:lnR>
                      <a:noFill/>
                    </a:lnR>
                    <a:lnT>
                      <a:noFill/>
                    </a:lnT>
                    <a:lnB>
                      <a:noFill/>
                    </a:lnB>
                    <a:solidFill>
                      <a:schemeClr val="tx2">
                        <a:lumMod val="40000"/>
                        <a:lumOff val="60000"/>
                      </a:schemeClr>
                    </a:solidFill>
                  </a:tcPr>
                </a:tc>
                <a:tc>
                  <a:txBody>
                    <a:bodyPr/>
                    <a:lstStyle/>
                    <a:p>
                      <a:pPr algn="ctr" fontAlgn="ctr"/>
                      <a:r>
                        <a:rPr lang="de-DE" sz="1200" b="0" i="0" u="none" strike="noStrike" dirty="0">
                          <a:solidFill>
                            <a:srgbClr val="000000"/>
                          </a:solidFill>
                          <a:latin typeface="Calibri"/>
                        </a:rPr>
                        <a:t>-</a:t>
                      </a:r>
                    </a:p>
                  </a:txBody>
                  <a:tcPr marL="3663" marR="3663" marT="3663" marB="0" anchor="ctr">
                    <a:lnL>
                      <a:noFill/>
                    </a:lnL>
                    <a:lnR>
                      <a:noFill/>
                    </a:lnR>
                    <a:lnT>
                      <a:noFill/>
                    </a:lnT>
                    <a:lnB>
                      <a:noFill/>
                    </a:lnB>
                    <a:solidFill>
                      <a:schemeClr val="tx2">
                        <a:lumMod val="40000"/>
                        <a:lumOff val="60000"/>
                      </a:schemeClr>
                    </a:solidFill>
                  </a:tcPr>
                </a:tc>
                <a:tc>
                  <a:txBody>
                    <a:bodyPr/>
                    <a:lstStyle/>
                    <a:p>
                      <a:pPr algn="ctr" fontAlgn="ctr"/>
                      <a:r>
                        <a:rPr lang="de-DE" sz="1200" b="0" i="0" u="none" strike="noStrike" dirty="0">
                          <a:solidFill>
                            <a:srgbClr val="000000"/>
                          </a:solidFill>
                          <a:latin typeface="Calibri"/>
                        </a:rPr>
                        <a:t>x</a:t>
                      </a:r>
                    </a:p>
                  </a:txBody>
                  <a:tcPr marL="3663" marR="3663" marT="3663" marB="0" anchor="ctr">
                    <a:lnL>
                      <a:noFill/>
                    </a:lnL>
                    <a:lnR>
                      <a:noFill/>
                    </a:lnR>
                    <a:lnT>
                      <a:noFill/>
                    </a:lnT>
                    <a:lnB>
                      <a:noFill/>
                    </a:lnB>
                    <a:solidFill>
                      <a:schemeClr val="tx2">
                        <a:lumMod val="40000"/>
                        <a:lumOff val="60000"/>
                      </a:schemeClr>
                    </a:solidFill>
                  </a:tcPr>
                </a:tc>
                <a:tc>
                  <a:txBody>
                    <a:bodyPr/>
                    <a:lstStyle/>
                    <a:p>
                      <a:pPr algn="ctr" fontAlgn="ctr"/>
                      <a:r>
                        <a:rPr lang="de-DE" sz="1200" b="0" i="0" u="none" strike="noStrike" dirty="0" smtClean="0">
                          <a:solidFill>
                            <a:srgbClr val="000000"/>
                          </a:solidFill>
                          <a:latin typeface="Calibri"/>
                        </a:rPr>
                        <a:t>x</a:t>
                      </a:r>
                      <a:endParaRPr lang="de-DE" sz="1200" b="0" i="0" u="none" strike="noStrike" dirty="0">
                        <a:solidFill>
                          <a:srgbClr val="000000"/>
                        </a:solidFill>
                        <a:latin typeface="Calibri"/>
                      </a:endParaRPr>
                    </a:p>
                  </a:txBody>
                  <a:tcPr marL="3663" marR="3663" marT="3663" marB="0" anchor="ctr">
                    <a:lnL>
                      <a:noFill/>
                    </a:lnL>
                    <a:lnR>
                      <a:noFill/>
                    </a:lnR>
                    <a:lnT>
                      <a:noFill/>
                    </a:lnT>
                    <a:lnB>
                      <a:noFill/>
                    </a:lnB>
                    <a:solidFill>
                      <a:schemeClr val="tx2">
                        <a:lumMod val="40000"/>
                        <a:lumOff val="60000"/>
                      </a:schemeClr>
                    </a:solidFill>
                  </a:tcPr>
                </a:tc>
                <a:tc>
                  <a:txBody>
                    <a:bodyPr/>
                    <a:lstStyle/>
                    <a:p>
                      <a:pPr algn="ctr" fontAlgn="ctr"/>
                      <a:r>
                        <a:rPr lang="de-DE" sz="1200" b="0" i="0" u="none" strike="noStrike" dirty="0">
                          <a:solidFill>
                            <a:srgbClr val="000000"/>
                          </a:solidFill>
                          <a:latin typeface="Calibri"/>
                        </a:rPr>
                        <a:t>-</a:t>
                      </a:r>
                    </a:p>
                  </a:txBody>
                  <a:tcPr marL="3663" marR="3663" marT="3663" marB="0" anchor="ctr">
                    <a:lnL>
                      <a:noFill/>
                    </a:lnL>
                    <a:lnR>
                      <a:noFill/>
                    </a:lnR>
                    <a:lnT>
                      <a:noFill/>
                    </a:lnT>
                    <a:lnB>
                      <a:noFill/>
                    </a:lnB>
                    <a:solidFill>
                      <a:schemeClr val="tx2">
                        <a:lumMod val="40000"/>
                        <a:lumOff val="60000"/>
                      </a:schemeClr>
                    </a:solidFill>
                  </a:tcPr>
                </a:tc>
                <a:tc>
                  <a:txBody>
                    <a:bodyPr/>
                    <a:lstStyle/>
                    <a:p>
                      <a:pPr algn="ctr" fontAlgn="ctr"/>
                      <a:r>
                        <a:rPr lang="de-DE" sz="1200" b="0" i="0" u="none" strike="noStrike" dirty="0">
                          <a:solidFill>
                            <a:srgbClr val="000000"/>
                          </a:solidFill>
                          <a:latin typeface="Calibri"/>
                        </a:rPr>
                        <a:t>-</a:t>
                      </a:r>
                    </a:p>
                  </a:txBody>
                  <a:tcPr marL="3663" marR="3663" marT="3663" marB="0" anchor="ctr">
                    <a:lnL>
                      <a:noFill/>
                    </a:lnL>
                    <a:lnR>
                      <a:noFill/>
                    </a:lnR>
                    <a:lnT>
                      <a:noFill/>
                    </a:lnT>
                    <a:lnB>
                      <a:noFill/>
                    </a:lnB>
                    <a:solidFill>
                      <a:schemeClr val="tx2">
                        <a:lumMod val="40000"/>
                        <a:lumOff val="60000"/>
                      </a:schemeClr>
                    </a:solidFill>
                  </a:tcPr>
                </a:tc>
                <a:tc>
                  <a:txBody>
                    <a:bodyPr/>
                    <a:lstStyle/>
                    <a:p>
                      <a:pPr algn="ctr" fontAlgn="ctr"/>
                      <a:r>
                        <a:rPr lang="de-DE" sz="1200" b="0" i="0" u="none" strike="noStrike" dirty="0">
                          <a:solidFill>
                            <a:srgbClr val="000000"/>
                          </a:solidFill>
                          <a:latin typeface="Calibri"/>
                        </a:rPr>
                        <a:t>-</a:t>
                      </a:r>
                    </a:p>
                  </a:txBody>
                  <a:tcPr marL="3663" marR="3663" marT="3663" marB="0" anchor="ctr">
                    <a:lnL>
                      <a:noFill/>
                    </a:lnL>
                    <a:lnR>
                      <a:noFill/>
                    </a:lnR>
                    <a:lnT>
                      <a:noFill/>
                    </a:lnT>
                    <a:lnB>
                      <a:noFill/>
                    </a:lnB>
                    <a:solidFill>
                      <a:schemeClr val="tx2">
                        <a:lumMod val="40000"/>
                        <a:lumOff val="60000"/>
                      </a:schemeClr>
                    </a:solidFill>
                  </a:tcPr>
                </a:tc>
                <a:tc>
                  <a:txBody>
                    <a:bodyPr/>
                    <a:lstStyle/>
                    <a:p>
                      <a:pPr algn="ctr" fontAlgn="ctr"/>
                      <a:r>
                        <a:rPr lang="de-DE" sz="1200" b="0" i="0" u="none" strike="noStrike" dirty="0">
                          <a:solidFill>
                            <a:srgbClr val="000000"/>
                          </a:solidFill>
                          <a:latin typeface="Calibri"/>
                        </a:rPr>
                        <a:t>-</a:t>
                      </a:r>
                    </a:p>
                  </a:txBody>
                  <a:tcPr marL="3663" marR="3663" marT="3663" marB="0" anchor="ctr">
                    <a:lnL>
                      <a:noFill/>
                    </a:lnL>
                    <a:lnR>
                      <a:noFill/>
                    </a:lnR>
                    <a:lnT>
                      <a:noFill/>
                    </a:lnT>
                    <a:lnB>
                      <a:noFill/>
                    </a:lnB>
                    <a:solidFill>
                      <a:schemeClr val="tx2">
                        <a:lumMod val="40000"/>
                        <a:lumOff val="60000"/>
                      </a:schemeClr>
                    </a:solidFill>
                  </a:tcPr>
                </a:tc>
                <a:tc>
                  <a:txBody>
                    <a:bodyPr/>
                    <a:lstStyle/>
                    <a:p>
                      <a:pPr algn="ctr" fontAlgn="ctr"/>
                      <a:r>
                        <a:rPr lang="de-DE" sz="1200" b="0" i="0" u="none" strike="noStrike" dirty="0">
                          <a:solidFill>
                            <a:srgbClr val="000000"/>
                          </a:solidFill>
                          <a:latin typeface="Calibri"/>
                        </a:rPr>
                        <a:t>-</a:t>
                      </a:r>
                    </a:p>
                  </a:txBody>
                  <a:tcPr marL="3663" marR="3663" marT="3663" marB="0" anchor="ctr">
                    <a:lnL>
                      <a:noFill/>
                    </a:lnL>
                    <a:lnR>
                      <a:noFill/>
                    </a:lnR>
                    <a:lnT>
                      <a:noFill/>
                    </a:lnT>
                    <a:lnB>
                      <a:noFill/>
                    </a:lnB>
                    <a:solidFill>
                      <a:schemeClr val="tx2">
                        <a:lumMod val="40000"/>
                        <a:lumOff val="60000"/>
                      </a:schemeClr>
                    </a:solidFill>
                  </a:tcPr>
                </a:tc>
              </a:tr>
              <a:tr h="80248">
                <a:tc>
                  <a:txBody>
                    <a:bodyPr/>
                    <a:lstStyle/>
                    <a:p>
                      <a:pPr algn="l" fontAlgn="b"/>
                      <a:endParaRPr lang="de-DE" sz="1200" b="0" i="0" u="none" strike="noStrike" dirty="0">
                        <a:solidFill>
                          <a:srgbClr val="000000"/>
                        </a:solidFill>
                        <a:latin typeface="Calibri"/>
                      </a:endParaRPr>
                    </a:p>
                  </a:txBody>
                  <a:tcPr marL="3663" marR="3663" marT="3663" marB="0" anchor="b">
                    <a:lnL>
                      <a:noFill/>
                    </a:lnL>
                    <a:lnR>
                      <a:noFill/>
                    </a:lnR>
                    <a:lnT>
                      <a:noFill/>
                    </a:lnT>
                    <a:lnB>
                      <a:noFill/>
                    </a:lnB>
                    <a:solidFill>
                      <a:schemeClr val="tx2">
                        <a:lumMod val="40000"/>
                        <a:lumOff val="60000"/>
                      </a:schemeClr>
                    </a:solidFill>
                  </a:tcPr>
                </a:tc>
                <a:tc gridSpan="2">
                  <a:txBody>
                    <a:bodyPr/>
                    <a:lstStyle/>
                    <a:p>
                      <a:pPr algn="l" fontAlgn="ctr"/>
                      <a:r>
                        <a:rPr lang="ru-RU" sz="1200" b="0" i="0" u="none" strike="noStrike" dirty="0" smtClean="0">
                          <a:solidFill>
                            <a:srgbClr val="000000"/>
                          </a:solidFill>
                          <a:latin typeface="Calibri"/>
                        </a:rPr>
                        <a:t>Вид выписки</a:t>
                      </a:r>
                      <a:endParaRPr lang="de-DE" sz="1200" b="0" i="0" u="none" strike="noStrike" dirty="0">
                        <a:solidFill>
                          <a:srgbClr val="000000"/>
                        </a:solidFill>
                        <a:latin typeface="Calibri"/>
                      </a:endParaRPr>
                    </a:p>
                  </a:txBody>
                  <a:tcPr marL="3663" marR="3663" marT="3663" marB="0" anchor="ctr">
                    <a:lnL>
                      <a:noFill/>
                    </a:lnL>
                    <a:lnR>
                      <a:noFill/>
                    </a:lnR>
                    <a:lnT>
                      <a:noFill/>
                    </a:lnT>
                    <a:lnB>
                      <a:noFill/>
                    </a:lnB>
                    <a:solidFill>
                      <a:schemeClr val="tx2">
                        <a:lumMod val="40000"/>
                        <a:lumOff val="60000"/>
                      </a:schemeClr>
                    </a:solidFill>
                  </a:tcPr>
                </a:tc>
                <a:tc hMerge="1">
                  <a:txBody>
                    <a:bodyPr/>
                    <a:lstStyle/>
                    <a:p>
                      <a:pPr algn="l" fontAlgn="ctr"/>
                      <a:endParaRPr lang="de-DE" sz="1200" b="0" i="0" u="none" strike="noStrike" dirty="0">
                        <a:solidFill>
                          <a:srgbClr val="000000"/>
                        </a:solidFill>
                        <a:latin typeface="Calibri"/>
                      </a:endParaRPr>
                    </a:p>
                  </a:txBody>
                  <a:tcPr marL="3663" marR="3663" marT="3663" marB="0" anchor="ctr">
                    <a:lnL>
                      <a:noFill/>
                    </a:lnL>
                    <a:lnR>
                      <a:noFill/>
                    </a:lnR>
                    <a:lnT>
                      <a:noFill/>
                    </a:lnT>
                    <a:lnB>
                      <a:noFill/>
                    </a:lnB>
                    <a:solidFill>
                      <a:schemeClr val="tx2">
                        <a:lumMod val="40000"/>
                        <a:lumOff val="60000"/>
                      </a:schemeClr>
                    </a:solidFill>
                  </a:tcPr>
                </a:tc>
                <a:tc>
                  <a:txBody>
                    <a:bodyPr/>
                    <a:lstStyle/>
                    <a:p>
                      <a:pPr algn="ctr" fontAlgn="ctr"/>
                      <a:r>
                        <a:rPr lang="de-DE" sz="1200" b="0" i="0" u="none" strike="noStrike" dirty="0">
                          <a:solidFill>
                            <a:srgbClr val="000000"/>
                          </a:solidFill>
                          <a:latin typeface="Calibri"/>
                        </a:rPr>
                        <a:t>x</a:t>
                      </a:r>
                    </a:p>
                  </a:txBody>
                  <a:tcPr marL="3663" marR="3663" marT="3663" marB="0" anchor="ctr">
                    <a:lnL>
                      <a:noFill/>
                    </a:lnL>
                    <a:lnR>
                      <a:noFill/>
                    </a:lnR>
                    <a:lnT>
                      <a:noFill/>
                    </a:lnT>
                    <a:lnB>
                      <a:noFill/>
                    </a:lnB>
                    <a:solidFill>
                      <a:schemeClr val="tx2">
                        <a:lumMod val="40000"/>
                        <a:lumOff val="60000"/>
                      </a:schemeClr>
                    </a:solidFill>
                  </a:tcPr>
                </a:tc>
                <a:tc>
                  <a:txBody>
                    <a:bodyPr/>
                    <a:lstStyle/>
                    <a:p>
                      <a:pPr algn="ctr" fontAlgn="ctr"/>
                      <a:r>
                        <a:rPr lang="de-DE" sz="1200" b="0" i="0" u="none" strike="noStrike" dirty="0">
                          <a:solidFill>
                            <a:srgbClr val="000000"/>
                          </a:solidFill>
                          <a:latin typeface="Calibri"/>
                        </a:rPr>
                        <a:t>x</a:t>
                      </a:r>
                    </a:p>
                  </a:txBody>
                  <a:tcPr marL="3663" marR="3663" marT="3663" marB="0" anchor="ctr">
                    <a:lnL>
                      <a:noFill/>
                    </a:lnL>
                    <a:lnR>
                      <a:noFill/>
                    </a:lnR>
                    <a:lnT>
                      <a:noFill/>
                    </a:lnT>
                    <a:lnB>
                      <a:noFill/>
                    </a:lnB>
                    <a:solidFill>
                      <a:schemeClr val="tx2">
                        <a:lumMod val="40000"/>
                        <a:lumOff val="60000"/>
                      </a:schemeClr>
                    </a:solidFill>
                  </a:tcPr>
                </a:tc>
                <a:tc>
                  <a:txBody>
                    <a:bodyPr/>
                    <a:lstStyle/>
                    <a:p>
                      <a:pPr algn="ctr" fontAlgn="ctr"/>
                      <a:r>
                        <a:rPr lang="de-DE" sz="1200" b="0" i="0" u="none" strike="noStrike" dirty="0">
                          <a:solidFill>
                            <a:srgbClr val="000000"/>
                          </a:solidFill>
                          <a:latin typeface="Calibri"/>
                        </a:rPr>
                        <a:t>x</a:t>
                      </a:r>
                    </a:p>
                  </a:txBody>
                  <a:tcPr marL="3663" marR="3663" marT="3663" marB="0" anchor="ctr">
                    <a:lnL>
                      <a:noFill/>
                    </a:lnL>
                    <a:lnR>
                      <a:noFill/>
                    </a:lnR>
                    <a:lnT>
                      <a:noFill/>
                    </a:lnT>
                    <a:lnB>
                      <a:noFill/>
                    </a:lnB>
                    <a:solidFill>
                      <a:schemeClr val="tx2">
                        <a:lumMod val="40000"/>
                        <a:lumOff val="60000"/>
                      </a:schemeClr>
                    </a:solidFill>
                  </a:tcPr>
                </a:tc>
                <a:tc>
                  <a:txBody>
                    <a:bodyPr/>
                    <a:lstStyle/>
                    <a:p>
                      <a:pPr algn="ctr" fontAlgn="ctr"/>
                      <a:r>
                        <a:rPr lang="de-DE" sz="1200" b="0" i="0" u="none" strike="noStrike" dirty="0">
                          <a:solidFill>
                            <a:srgbClr val="000000"/>
                          </a:solidFill>
                          <a:latin typeface="Calibri"/>
                        </a:rPr>
                        <a:t>x</a:t>
                      </a:r>
                    </a:p>
                  </a:txBody>
                  <a:tcPr marL="3663" marR="3663" marT="3663" marB="0" anchor="ctr">
                    <a:lnL>
                      <a:noFill/>
                    </a:lnL>
                    <a:lnR>
                      <a:noFill/>
                    </a:lnR>
                    <a:lnT>
                      <a:noFill/>
                    </a:lnT>
                    <a:lnB>
                      <a:noFill/>
                    </a:lnB>
                    <a:solidFill>
                      <a:schemeClr val="tx2">
                        <a:lumMod val="40000"/>
                        <a:lumOff val="60000"/>
                      </a:schemeClr>
                    </a:solidFill>
                  </a:tcPr>
                </a:tc>
                <a:tc>
                  <a:txBody>
                    <a:bodyPr/>
                    <a:lstStyle/>
                    <a:p>
                      <a:pPr algn="ctr" fontAlgn="ctr"/>
                      <a:r>
                        <a:rPr lang="de-DE" sz="1200" b="0" i="0" u="none" strike="noStrike" dirty="0">
                          <a:solidFill>
                            <a:srgbClr val="000000"/>
                          </a:solidFill>
                          <a:latin typeface="Calibri"/>
                        </a:rPr>
                        <a:t>x</a:t>
                      </a:r>
                    </a:p>
                  </a:txBody>
                  <a:tcPr marL="3663" marR="3663" marT="3663" marB="0" anchor="ctr">
                    <a:lnL>
                      <a:noFill/>
                    </a:lnL>
                    <a:lnR>
                      <a:noFill/>
                    </a:lnR>
                    <a:lnT>
                      <a:noFill/>
                    </a:lnT>
                    <a:lnB>
                      <a:noFill/>
                    </a:lnB>
                    <a:solidFill>
                      <a:schemeClr val="tx2">
                        <a:lumMod val="40000"/>
                        <a:lumOff val="60000"/>
                      </a:schemeClr>
                    </a:solidFill>
                  </a:tcPr>
                </a:tc>
                <a:tc>
                  <a:txBody>
                    <a:bodyPr/>
                    <a:lstStyle/>
                    <a:p>
                      <a:pPr algn="ctr" fontAlgn="ctr"/>
                      <a:r>
                        <a:rPr lang="de-DE" sz="1200" b="0" i="0" u="none" strike="noStrike" dirty="0">
                          <a:solidFill>
                            <a:srgbClr val="000000"/>
                          </a:solidFill>
                          <a:latin typeface="Calibri"/>
                        </a:rPr>
                        <a:t>x</a:t>
                      </a:r>
                    </a:p>
                  </a:txBody>
                  <a:tcPr marL="3663" marR="3663" marT="3663" marB="0" anchor="ctr">
                    <a:lnL>
                      <a:noFill/>
                    </a:lnL>
                    <a:lnR>
                      <a:noFill/>
                    </a:lnR>
                    <a:lnT>
                      <a:noFill/>
                    </a:lnT>
                    <a:lnB>
                      <a:noFill/>
                    </a:lnB>
                    <a:solidFill>
                      <a:schemeClr val="tx2">
                        <a:lumMod val="40000"/>
                        <a:lumOff val="60000"/>
                      </a:schemeClr>
                    </a:solidFill>
                  </a:tcPr>
                </a:tc>
                <a:tc>
                  <a:txBody>
                    <a:bodyPr/>
                    <a:lstStyle/>
                    <a:p>
                      <a:pPr algn="ctr" fontAlgn="ctr"/>
                      <a:r>
                        <a:rPr lang="de-DE" sz="1200" b="0" i="0" u="none" strike="noStrike" dirty="0">
                          <a:solidFill>
                            <a:srgbClr val="000000"/>
                          </a:solidFill>
                          <a:latin typeface="Calibri"/>
                        </a:rPr>
                        <a:t>x</a:t>
                      </a:r>
                    </a:p>
                  </a:txBody>
                  <a:tcPr marL="3663" marR="3663" marT="3663" marB="0" anchor="ctr">
                    <a:lnL>
                      <a:noFill/>
                    </a:lnL>
                    <a:lnR>
                      <a:noFill/>
                    </a:lnR>
                    <a:lnT>
                      <a:noFill/>
                    </a:lnT>
                    <a:lnB>
                      <a:noFill/>
                    </a:lnB>
                    <a:solidFill>
                      <a:schemeClr val="tx2">
                        <a:lumMod val="40000"/>
                        <a:lumOff val="60000"/>
                      </a:schemeClr>
                    </a:solidFill>
                  </a:tcPr>
                </a:tc>
                <a:tc>
                  <a:txBody>
                    <a:bodyPr/>
                    <a:lstStyle/>
                    <a:p>
                      <a:pPr algn="ctr" fontAlgn="ctr"/>
                      <a:r>
                        <a:rPr lang="de-DE" sz="1200" b="0" i="0" u="none" strike="noStrike" dirty="0">
                          <a:solidFill>
                            <a:srgbClr val="000000"/>
                          </a:solidFill>
                          <a:latin typeface="Calibri"/>
                        </a:rPr>
                        <a:t>-</a:t>
                      </a:r>
                    </a:p>
                  </a:txBody>
                  <a:tcPr marL="3663" marR="3663" marT="3663" marB="0" anchor="ctr">
                    <a:lnL>
                      <a:noFill/>
                    </a:lnL>
                    <a:lnR>
                      <a:noFill/>
                    </a:lnR>
                    <a:lnT>
                      <a:noFill/>
                    </a:lnT>
                    <a:lnB>
                      <a:noFill/>
                    </a:lnB>
                    <a:solidFill>
                      <a:schemeClr val="tx2">
                        <a:lumMod val="40000"/>
                        <a:lumOff val="60000"/>
                      </a:schemeClr>
                    </a:solidFill>
                  </a:tcPr>
                </a:tc>
                <a:tc>
                  <a:txBody>
                    <a:bodyPr/>
                    <a:lstStyle/>
                    <a:p>
                      <a:pPr algn="ctr" fontAlgn="ctr"/>
                      <a:r>
                        <a:rPr lang="de-DE" sz="1200" b="0" i="0" u="none" strike="noStrike" dirty="0">
                          <a:solidFill>
                            <a:srgbClr val="000000"/>
                          </a:solidFill>
                          <a:latin typeface="Calibri"/>
                        </a:rPr>
                        <a:t>-</a:t>
                      </a:r>
                    </a:p>
                  </a:txBody>
                  <a:tcPr marL="3663" marR="3663" marT="3663" marB="0" anchor="ctr">
                    <a:lnL>
                      <a:noFill/>
                    </a:lnL>
                    <a:lnR>
                      <a:noFill/>
                    </a:lnR>
                    <a:lnT>
                      <a:noFill/>
                    </a:lnT>
                    <a:lnB>
                      <a:noFill/>
                    </a:lnB>
                    <a:solidFill>
                      <a:schemeClr val="tx2">
                        <a:lumMod val="40000"/>
                        <a:lumOff val="60000"/>
                      </a:schemeClr>
                    </a:solidFill>
                  </a:tcPr>
                </a:tc>
              </a:tr>
              <a:tr h="80248">
                <a:tc>
                  <a:txBody>
                    <a:bodyPr/>
                    <a:lstStyle/>
                    <a:p>
                      <a:pPr algn="l" fontAlgn="b"/>
                      <a:endParaRPr lang="de-DE" sz="1200" b="0" i="0" u="none" strike="noStrike" dirty="0">
                        <a:solidFill>
                          <a:srgbClr val="000000"/>
                        </a:solidFill>
                        <a:latin typeface="Calibri"/>
                      </a:endParaRPr>
                    </a:p>
                  </a:txBody>
                  <a:tcPr marL="3663" marR="3663" marT="3663" marB="0" anchor="b">
                    <a:lnL>
                      <a:noFill/>
                    </a:lnL>
                    <a:lnR>
                      <a:noFill/>
                    </a:lnR>
                    <a:lnT>
                      <a:noFill/>
                    </a:lnT>
                    <a:lnB>
                      <a:noFill/>
                    </a:lnB>
                    <a:solidFill>
                      <a:schemeClr val="tx2">
                        <a:lumMod val="40000"/>
                        <a:lumOff val="60000"/>
                      </a:schemeClr>
                    </a:solidFill>
                  </a:tcPr>
                </a:tc>
                <a:tc gridSpan="2">
                  <a:txBody>
                    <a:bodyPr/>
                    <a:lstStyle/>
                    <a:p>
                      <a:pPr algn="l" fontAlgn="ctr"/>
                      <a:r>
                        <a:rPr lang="ru-RU" sz="1200" b="0" i="0" u="none" strike="noStrike" dirty="0" smtClean="0">
                          <a:solidFill>
                            <a:srgbClr val="000000"/>
                          </a:solidFill>
                          <a:latin typeface="Calibri"/>
                        </a:rPr>
                        <a:t>Длительность</a:t>
                      </a:r>
                      <a:r>
                        <a:rPr lang="ru-RU" sz="1200" b="0" i="0" u="none" strike="noStrike" baseline="0" dirty="0" smtClean="0">
                          <a:solidFill>
                            <a:srgbClr val="000000"/>
                          </a:solidFill>
                          <a:latin typeface="Calibri"/>
                        </a:rPr>
                        <a:t> пребывания</a:t>
                      </a:r>
                      <a:r>
                        <a:rPr lang="de-DE" sz="1200" b="0" i="0" u="none" strike="noStrike" dirty="0" smtClean="0">
                          <a:solidFill>
                            <a:srgbClr val="000000"/>
                          </a:solidFill>
                          <a:latin typeface="Calibri"/>
                        </a:rPr>
                        <a:t>/</a:t>
                      </a:r>
                      <a:r>
                        <a:rPr lang="ru-RU" sz="1200" b="0" i="0" u="none" strike="noStrike" dirty="0" smtClean="0">
                          <a:solidFill>
                            <a:srgbClr val="000000"/>
                          </a:solidFill>
                          <a:latin typeface="Calibri"/>
                        </a:rPr>
                        <a:t>амбулат. статус</a:t>
                      </a:r>
                      <a:endParaRPr lang="de-DE" sz="1200" b="0" i="0" u="none" strike="noStrike" dirty="0">
                        <a:solidFill>
                          <a:srgbClr val="000000"/>
                        </a:solidFill>
                        <a:latin typeface="Calibri"/>
                      </a:endParaRPr>
                    </a:p>
                  </a:txBody>
                  <a:tcPr marL="3663" marR="3663" marT="3663" marB="0" anchor="ctr">
                    <a:lnL>
                      <a:noFill/>
                    </a:lnL>
                    <a:lnR>
                      <a:noFill/>
                    </a:lnR>
                    <a:lnT>
                      <a:noFill/>
                    </a:lnT>
                    <a:lnB>
                      <a:noFill/>
                    </a:lnB>
                    <a:solidFill>
                      <a:schemeClr val="tx2">
                        <a:lumMod val="40000"/>
                        <a:lumOff val="60000"/>
                      </a:schemeClr>
                    </a:solidFill>
                  </a:tcPr>
                </a:tc>
                <a:tc hMerge="1">
                  <a:txBody>
                    <a:bodyPr/>
                    <a:lstStyle/>
                    <a:p>
                      <a:pPr algn="l" fontAlgn="ctr"/>
                      <a:endParaRPr lang="de-DE" sz="1200" b="0" i="0" u="none" strike="noStrike" dirty="0">
                        <a:solidFill>
                          <a:srgbClr val="000000"/>
                        </a:solidFill>
                        <a:latin typeface="Calibri"/>
                      </a:endParaRPr>
                    </a:p>
                  </a:txBody>
                  <a:tcPr marL="3663" marR="3663" marT="3663" marB="0" anchor="ctr">
                    <a:lnL>
                      <a:noFill/>
                    </a:lnL>
                    <a:lnR>
                      <a:noFill/>
                    </a:lnR>
                    <a:lnT>
                      <a:noFill/>
                    </a:lnT>
                    <a:lnB>
                      <a:noFill/>
                    </a:lnB>
                    <a:solidFill>
                      <a:schemeClr val="tx2">
                        <a:lumMod val="40000"/>
                        <a:lumOff val="60000"/>
                      </a:schemeClr>
                    </a:solidFill>
                  </a:tcPr>
                </a:tc>
                <a:tc>
                  <a:txBody>
                    <a:bodyPr/>
                    <a:lstStyle/>
                    <a:p>
                      <a:pPr algn="ctr" fontAlgn="ctr"/>
                      <a:r>
                        <a:rPr lang="de-DE" sz="1200" b="0" i="0" u="none" strike="noStrike" dirty="0">
                          <a:solidFill>
                            <a:srgbClr val="000000"/>
                          </a:solidFill>
                          <a:latin typeface="Calibri"/>
                        </a:rPr>
                        <a:t>-</a:t>
                      </a:r>
                    </a:p>
                  </a:txBody>
                  <a:tcPr marL="3663" marR="3663" marT="3663" marB="0" anchor="ctr">
                    <a:lnL>
                      <a:noFill/>
                    </a:lnL>
                    <a:lnR>
                      <a:noFill/>
                    </a:lnR>
                    <a:lnT>
                      <a:noFill/>
                    </a:lnT>
                    <a:lnB>
                      <a:noFill/>
                    </a:lnB>
                    <a:solidFill>
                      <a:schemeClr val="tx2">
                        <a:lumMod val="40000"/>
                        <a:lumOff val="60000"/>
                      </a:schemeClr>
                    </a:solidFill>
                  </a:tcPr>
                </a:tc>
                <a:tc>
                  <a:txBody>
                    <a:bodyPr/>
                    <a:lstStyle/>
                    <a:p>
                      <a:pPr algn="ctr" fontAlgn="ctr"/>
                      <a:r>
                        <a:rPr lang="de-DE" sz="1200" b="0" i="0" u="none" strike="noStrike" dirty="0">
                          <a:solidFill>
                            <a:srgbClr val="000000"/>
                          </a:solidFill>
                          <a:latin typeface="Calibri"/>
                        </a:rPr>
                        <a:t>x</a:t>
                      </a:r>
                    </a:p>
                  </a:txBody>
                  <a:tcPr marL="3663" marR="3663" marT="3663" marB="0" anchor="ctr">
                    <a:lnL>
                      <a:noFill/>
                    </a:lnL>
                    <a:lnR>
                      <a:noFill/>
                    </a:lnR>
                    <a:lnT>
                      <a:noFill/>
                    </a:lnT>
                    <a:lnB>
                      <a:noFill/>
                    </a:lnB>
                    <a:solidFill>
                      <a:schemeClr val="tx2">
                        <a:lumMod val="40000"/>
                        <a:lumOff val="60000"/>
                      </a:schemeClr>
                    </a:solidFill>
                  </a:tcPr>
                </a:tc>
                <a:tc>
                  <a:txBody>
                    <a:bodyPr/>
                    <a:lstStyle/>
                    <a:p>
                      <a:pPr algn="ctr" fontAlgn="ctr"/>
                      <a:r>
                        <a:rPr lang="de-DE" sz="1200" b="0" i="0" u="none" strike="noStrike" dirty="0">
                          <a:solidFill>
                            <a:srgbClr val="000000"/>
                          </a:solidFill>
                          <a:latin typeface="Calibri"/>
                        </a:rPr>
                        <a:t>x</a:t>
                      </a:r>
                    </a:p>
                  </a:txBody>
                  <a:tcPr marL="3663" marR="3663" marT="3663" marB="0" anchor="ctr">
                    <a:lnL>
                      <a:noFill/>
                    </a:lnL>
                    <a:lnR>
                      <a:noFill/>
                    </a:lnR>
                    <a:lnT>
                      <a:noFill/>
                    </a:lnT>
                    <a:lnB>
                      <a:noFill/>
                    </a:lnB>
                    <a:solidFill>
                      <a:schemeClr val="tx2">
                        <a:lumMod val="40000"/>
                        <a:lumOff val="60000"/>
                      </a:schemeClr>
                    </a:solidFill>
                  </a:tcPr>
                </a:tc>
                <a:tc>
                  <a:txBody>
                    <a:bodyPr/>
                    <a:lstStyle/>
                    <a:p>
                      <a:pPr algn="ctr" fontAlgn="ctr"/>
                      <a:r>
                        <a:rPr lang="de-DE" sz="1200" b="0" i="0" u="none" strike="noStrike" dirty="0">
                          <a:solidFill>
                            <a:srgbClr val="000000"/>
                          </a:solidFill>
                          <a:latin typeface="Calibri"/>
                        </a:rPr>
                        <a:t>x</a:t>
                      </a:r>
                    </a:p>
                  </a:txBody>
                  <a:tcPr marL="3663" marR="3663" marT="3663" marB="0" anchor="ctr">
                    <a:lnL>
                      <a:noFill/>
                    </a:lnL>
                    <a:lnR>
                      <a:noFill/>
                    </a:lnR>
                    <a:lnT>
                      <a:noFill/>
                    </a:lnT>
                    <a:lnB>
                      <a:noFill/>
                    </a:lnB>
                    <a:solidFill>
                      <a:schemeClr val="tx2">
                        <a:lumMod val="40000"/>
                        <a:lumOff val="60000"/>
                      </a:schemeClr>
                    </a:solidFill>
                  </a:tcPr>
                </a:tc>
                <a:tc>
                  <a:txBody>
                    <a:bodyPr/>
                    <a:lstStyle/>
                    <a:p>
                      <a:pPr algn="ctr" fontAlgn="ctr"/>
                      <a:r>
                        <a:rPr lang="de-DE" sz="1200" b="0" i="0" u="none" strike="noStrike" dirty="0">
                          <a:solidFill>
                            <a:srgbClr val="000000"/>
                          </a:solidFill>
                          <a:latin typeface="Calibri"/>
                        </a:rPr>
                        <a:t>x</a:t>
                      </a:r>
                    </a:p>
                  </a:txBody>
                  <a:tcPr marL="3663" marR="3663" marT="3663" marB="0" anchor="ctr">
                    <a:lnL>
                      <a:noFill/>
                    </a:lnL>
                    <a:lnR>
                      <a:noFill/>
                    </a:lnR>
                    <a:lnT>
                      <a:noFill/>
                    </a:lnT>
                    <a:lnB>
                      <a:noFill/>
                    </a:lnB>
                    <a:solidFill>
                      <a:schemeClr val="tx2">
                        <a:lumMod val="40000"/>
                        <a:lumOff val="60000"/>
                      </a:schemeClr>
                    </a:solidFill>
                  </a:tcPr>
                </a:tc>
                <a:tc>
                  <a:txBody>
                    <a:bodyPr/>
                    <a:lstStyle/>
                    <a:p>
                      <a:pPr algn="ctr" fontAlgn="ctr"/>
                      <a:r>
                        <a:rPr lang="de-DE" sz="1200" b="0" i="0" u="none" strike="noStrike" dirty="0">
                          <a:solidFill>
                            <a:srgbClr val="000000"/>
                          </a:solidFill>
                          <a:latin typeface="Calibri"/>
                        </a:rPr>
                        <a:t>x</a:t>
                      </a:r>
                    </a:p>
                  </a:txBody>
                  <a:tcPr marL="3663" marR="3663" marT="3663" marB="0" anchor="ctr">
                    <a:lnL>
                      <a:noFill/>
                    </a:lnL>
                    <a:lnR>
                      <a:noFill/>
                    </a:lnR>
                    <a:lnT>
                      <a:noFill/>
                    </a:lnT>
                    <a:lnB>
                      <a:noFill/>
                    </a:lnB>
                    <a:solidFill>
                      <a:schemeClr val="tx2">
                        <a:lumMod val="40000"/>
                        <a:lumOff val="60000"/>
                      </a:schemeClr>
                    </a:solidFill>
                  </a:tcPr>
                </a:tc>
                <a:tc>
                  <a:txBody>
                    <a:bodyPr/>
                    <a:lstStyle/>
                    <a:p>
                      <a:pPr algn="ctr" fontAlgn="ctr"/>
                      <a:r>
                        <a:rPr lang="de-DE" sz="1200" b="0" i="0" u="none" strike="noStrike" dirty="0">
                          <a:solidFill>
                            <a:srgbClr val="000000"/>
                          </a:solidFill>
                          <a:latin typeface="Calibri"/>
                        </a:rPr>
                        <a:t>x</a:t>
                      </a:r>
                    </a:p>
                  </a:txBody>
                  <a:tcPr marL="3663" marR="3663" marT="3663" marB="0" anchor="ctr">
                    <a:lnL>
                      <a:noFill/>
                    </a:lnL>
                    <a:lnR>
                      <a:noFill/>
                    </a:lnR>
                    <a:lnT>
                      <a:noFill/>
                    </a:lnT>
                    <a:lnB>
                      <a:noFill/>
                    </a:lnB>
                    <a:solidFill>
                      <a:schemeClr val="tx2">
                        <a:lumMod val="40000"/>
                        <a:lumOff val="60000"/>
                      </a:schemeClr>
                    </a:solidFill>
                  </a:tcPr>
                </a:tc>
                <a:tc>
                  <a:txBody>
                    <a:bodyPr/>
                    <a:lstStyle/>
                    <a:p>
                      <a:pPr algn="ctr" fontAlgn="ctr"/>
                      <a:r>
                        <a:rPr lang="de-DE" sz="1200" b="0" i="0" u="none" strike="noStrike" dirty="0">
                          <a:solidFill>
                            <a:srgbClr val="000000"/>
                          </a:solidFill>
                          <a:latin typeface="Calibri"/>
                        </a:rPr>
                        <a:t>-</a:t>
                      </a:r>
                    </a:p>
                  </a:txBody>
                  <a:tcPr marL="3663" marR="3663" marT="3663" marB="0" anchor="ctr">
                    <a:lnL>
                      <a:noFill/>
                    </a:lnL>
                    <a:lnR>
                      <a:noFill/>
                    </a:lnR>
                    <a:lnT>
                      <a:noFill/>
                    </a:lnT>
                    <a:lnB>
                      <a:noFill/>
                    </a:lnB>
                    <a:solidFill>
                      <a:schemeClr val="tx2">
                        <a:lumMod val="40000"/>
                        <a:lumOff val="60000"/>
                      </a:schemeClr>
                    </a:solidFill>
                  </a:tcPr>
                </a:tc>
                <a:tc>
                  <a:txBody>
                    <a:bodyPr/>
                    <a:lstStyle/>
                    <a:p>
                      <a:pPr algn="ctr" fontAlgn="ctr"/>
                      <a:r>
                        <a:rPr lang="de-DE" sz="1200" b="0" i="0" u="none" strike="noStrike" dirty="0">
                          <a:solidFill>
                            <a:srgbClr val="000000"/>
                          </a:solidFill>
                          <a:latin typeface="Calibri"/>
                        </a:rPr>
                        <a:t>-</a:t>
                      </a:r>
                    </a:p>
                  </a:txBody>
                  <a:tcPr marL="3663" marR="3663" marT="3663" marB="0" anchor="ctr">
                    <a:lnL>
                      <a:noFill/>
                    </a:lnL>
                    <a:lnR>
                      <a:noFill/>
                    </a:lnR>
                    <a:lnT>
                      <a:noFill/>
                    </a:lnT>
                    <a:lnB>
                      <a:noFill/>
                    </a:lnB>
                    <a:solidFill>
                      <a:schemeClr val="tx2">
                        <a:lumMod val="40000"/>
                        <a:lumOff val="60000"/>
                      </a:schemeClr>
                    </a:solidFill>
                  </a:tcPr>
                </a:tc>
              </a:tr>
              <a:tr h="136421">
                <a:tc gridSpan="3">
                  <a:txBody>
                    <a:bodyPr/>
                    <a:lstStyle/>
                    <a:p>
                      <a:pPr algn="l" fontAlgn="b"/>
                      <a:r>
                        <a:rPr lang="ru-RU" sz="1200" b="1" i="1" u="none" strike="noStrike" dirty="0" smtClean="0">
                          <a:solidFill>
                            <a:srgbClr val="000000"/>
                          </a:solidFill>
                          <a:latin typeface="Calibri"/>
                        </a:rPr>
                        <a:t>Структурные</a:t>
                      </a:r>
                      <a:r>
                        <a:rPr lang="ru-RU" sz="1200" b="1" i="1" u="none" strike="noStrike" baseline="0" dirty="0" smtClean="0">
                          <a:solidFill>
                            <a:srgbClr val="000000"/>
                          </a:solidFill>
                          <a:latin typeface="Calibri"/>
                        </a:rPr>
                        <a:t> характеристики</a:t>
                      </a:r>
                      <a:endParaRPr lang="de-DE" sz="1200" b="1" i="1" u="none" strike="noStrike" dirty="0">
                        <a:solidFill>
                          <a:srgbClr val="000000"/>
                        </a:solidFill>
                        <a:latin typeface="Calibri"/>
                      </a:endParaRPr>
                    </a:p>
                  </a:txBody>
                  <a:tcPr marL="3663" marR="3663" marT="3663" marB="0" anchor="b">
                    <a:lnL>
                      <a:noFill/>
                    </a:lnL>
                    <a:lnR>
                      <a:noFill/>
                    </a:lnR>
                    <a:lnT>
                      <a:noFill/>
                    </a:lnT>
                    <a:lnB>
                      <a:noFill/>
                    </a:lnB>
                    <a:solidFill>
                      <a:schemeClr val="accent4">
                        <a:lumMod val="40000"/>
                        <a:lumOff val="60000"/>
                      </a:schemeClr>
                    </a:solidFill>
                  </a:tcPr>
                </a:tc>
                <a:tc hMerge="1">
                  <a:txBody>
                    <a:bodyPr/>
                    <a:lstStyle/>
                    <a:p>
                      <a:endParaRPr lang="ru-RU"/>
                    </a:p>
                  </a:txBody>
                  <a:tcPr/>
                </a:tc>
                <a:tc hMerge="1">
                  <a:txBody>
                    <a:bodyPr/>
                    <a:lstStyle/>
                    <a:p>
                      <a:pPr algn="l" fontAlgn="b"/>
                      <a:endParaRPr lang="de-DE" sz="1200" b="0" i="1" u="none" strike="noStrike" dirty="0">
                        <a:solidFill>
                          <a:srgbClr val="000000"/>
                        </a:solidFill>
                        <a:latin typeface="Calibri"/>
                      </a:endParaRPr>
                    </a:p>
                  </a:txBody>
                  <a:tcPr marL="3663" marR="3663" marT="3663" marB="0" anchor="b">
                    <a:lnL>
                      <a:noFill/>
                    </a:lnL>
                    <a:lnR>
                      <a:noFill/>
                    </a:lnR>
                    <a:lnT>
                      <a:noFill/>
                    </a:lnT>
                    <a:lnB>
                      <a:noFill/>
                    </a:lnB>
                    <a:solidFill>
                      <a:srgbClr val="CCECFF"/>
                    </a:solidFill>
                  </a:tcPr>
                </a:tc>
                <a:tc>
                  <a:txBody>
                    <a:bodyPr/>
                    <a:lstStyle/>
                    <a:p>
                      <a:pPr algn="ctr" fontAlgn="b"/>
                      <a:r>
                        <a:rPr lang="de-DE" sz="1200" b="0" i="0" u="none" strike="noStrike" dirty="0">
                          <a:solidFill>
                            <a:srgbClr val="000000"/>
                          </a:solidFill>
                          <a:latin typeface="Calibri"/>
                        </a:rPr>
                        <a:t> </a:t>
                      </a:r>
                    </a:p>
                  </a:txBody>
                  <a:tcPr marL="3663" marR="3663" marT="3663" marB="0" anchor="b">
                    <a:lnL>
                      <a:noFill/>
                    </a:lnL>
                    <a:lnR>
                      <a:noFill/>
                    </a:lnR>
                    <a:lnT>
                      <a:noFill/>
                    </a:lnT>
                    <a:lnB>
                      <a:noFill/>
                    </a:lnB>
                    <a:solidFill>
                      <a:schemeClr val="accent4">
                        <a:lumMod val="40000"/>
                        <a:lumOff val="60000"/>
                      </a:schemeClr>
                    </a:solidFill>
                  </a:tcPr>
                </a:tc>
                <a:tc>
                  <a:txBody>
                    <a:bodyPr/>
                    <a:lstStyle/>
                    <a:p>
                      <a:pPr algn="ctr" fontAlgn="b"/>
                      <a:r>
                        <a:rPr lang="de-DE" sz="1200" b="0" i="0" u="none" strike="noStrike" dirty="0">
                          <a:solidFill>
                            <a:srgbClr val="000000"/>
                          </a:solidFill>
                          <a:latin typeface="Calibri"/>
                        </a:rPr>
                        <a:t> </a:t>
                      </a:r>
                    </a:p>
                  </a:txBody>
                  <a:tcPr marL="3663" marR="3663" marT="3663" marB="0" anchor="b">
                    <a:lnL>
                      <a:noFill/>
                    </a:lnL>
                    <a:lnR>
                      <a:noFill/>
                    </a:lnR>
                    <a:lnT>
                      <a:noFill/>
                    </a:lnT>
                    <a:lnB>
                      <a:noFill/>
                    </a:lnB>
                    <a:solidFill>
                      <a:schemeClr val="accent4">
                        <a:lumMod val="40000"/>
                        <a:lumOff val="60000"/>
                      </a:schemeClr>
                    </a:solidFill>
                  </a:tcPr>
                </a:tc>
                <a:tc>
                  <a:txBody>
                    <a:bodyPr/>
                    <a:lstStyle/>
                    <a:p>
                      <a:pPr algn="ctr" fontAlgn="b"/>
                      <a:r>
                        <a:rPr lang="de-DE" sz="1200" b="0" i="0" u="none" strike="noStrike" dirty="0">
                          <a:solidFill>
                            <a:srgbClr val="000000"/>
                          </a:solidFill>
                          <a:latin typeface="Calibri"/>
                        </a:rPr>
                        <a:t> </a:t>
                      </a:r>
                    </a:p>
                  </a:txBody>
                  <a:tcPr marL="3663" marR="3663" marT="3663" marB="0" anchor="b">
                    <a:lnL>
                      <a:noFill/>
                    </a:lnL>
                    <a:lnR>
                      <a:noFill/>
                    </a:lnR>
                    <a:lnT>
                      <a:noFill/>
                    </a:lnT>
                    <a:lnB>
                      <a:noFill/>
                    </a:lnB>
                    <a:solidFill>
                      <a:schemeClr val="accent4">
                        <a:lumMod val="40000"/>
                        <a:lumOff val="60000"/>
                      </a:schemeClr>
                    </a:solidFill>
                  </a:tcPr>
                </a:tc>
                <a:tc>
                  <a:txBody>
                    <a:bodyPr/>
                    <a:lstStyle/>
                    <a:p>
                      <a:pPr algn="ctr" fontAlgn="b"/>
                      <a:r>
                        <a:rPr lang="de-DE" sz="1200" b="0" i="0" u="none" strike="noStrike" dirty="0">
                          <a:solidFill>
                            <a:srgbClr val="000000"/>
                          </a:solidFill>
                          <a:latin typeface="Calibri"/>
                        </a:rPr>
                        <a:t> </a:t>
                      </a:r>
                    </a:p>
                  </a:txBody>
                  <a:tcPr marL="3663" marR="3663" marT="3663" marB="0" anchor="b">
                    <a:lnL>
                      <a:noFill/>
                    </a:lnL>
                    <a:lnR>
                      <a:noFill/>
                    </a:lnR>
                    <a:lnT>
                      <a:noFill/>
                    </a:lnT>
                    <a:lnB>
                      <a:noFill/>
                    </a:lnB>
                    <a:solidFill>
                      <a:schemeClr val="accent4">
                        <a:lumMod val="40000"/>
                        <a:lumOff val="60000"/>
                      </a:schemeClr>
                    </a:solidFill>
                  </a:tcPr>
                </a:tc>
                <a:tc>
                  <a:txBody>
                    <a:bodyPr/>
                    <a:lstStyle/>
                    <a:p>
                      <a:pPr algn="ctr" fontAlgn="b"/>
                      <a:r>
                        <a:rPr lang="de-DE" sz="1200" b="0" i="0" u="none" strike="noStrike" dirty="0">
                          <a:solidFill>
                            <a:srgbClr val="000000"/>
                          </a:solidFill>
                          <a:latin typeface="Calibri"/>
                        </a:rPr>
                        <a:t> </a:t>
                      </a:r>
                    </a:p>
                  </a:txBody>
                  <a:tcPr marL="3663" marR="3663" marT="3663" marB="0" anchor="b">
                    <a:lnL>
                      <a:noFill/>
                    </a:lnL>
                    <a:lnR>
                      <a:noFill/>
                    </a:lnR>
                    <a:lnT>
                      <a:noFill/>
                    </a:lnT>
                    <a:lnB>
                      <a:noFill/>
                    </a:lnB>
                    <a:solidFill>
                      <a:schemeClr val="accent4">
                        <a:lumMod val="40000"/>
                        <a:lumOff val="60000"/>
                      </a:schemeClr>
                    </a:solidFill>
                  </a:tcPr>
                </a:tc>
                <a:tc>
                  <a:txBody>
                    <a:bodyPr/>
                    <a:lstStyle/>
                    <a:p>
                      <a:pPr algn="ctr" fontAlgn="b"/>
                      <a:r>
                        <a:rPr lang="de-DE" sz="1200" b="0" i="0" u="none" strike="noStrike" dirty="0">
                          <a:solidFill>
                            <a:srgbClr val="000000"/>
                          </a:solidFill>
                          <a:latin typeface="Calibri"/>
                        </a:rPr>
                        <a:t> </a:t>
                      </a:r>
                    </a:p>
                  </a:txBody>
                  <a:tcPr marL="3663" marR="3663" marT="3663" marB="0" anchor="b">
                    <a:lnL>
                      <a:noFill/>
                    </a:lnL>
                    <a:lnR>
                      <a:noFill/>
                    </a:lnR>
                    <a:lnT>
                      <a:noFill/>
                    </a:lnT>
                    <a:lnB>
                      <a:noFill/>
                    </a:lnB>
                    <a:solidFill>
                      <a:schemeClr val="accent4">
                        <a:lumMod val="40000"/>
                        <a:lumOff val="60000"/>
                      </a:schemeClr>
                    </a:solidFill>
                  </a:tcPr>
                </a:tc>
                <a:tc>
                  <a:txBody>
                    <a:bodyPr/>
                    <a:lstStyle/>
                    <a:p>
                      <a:pPr algn="ctr" fontAlgn="b"/>
                      <a:r>
                        <a:rPr lang="de-DE" sz="1200" b="0" i="0" u="none" strike="noStrike" dirty="0">
                          <a:solidFill>
                            <a:srgbClr val="000000"/>
                          </a:solidFill>
                          <a:latin typeface="Calibri"/>
                        </a:rPr>
                        <a:t> </a:t>
                      </a:r>
                    </a:p>
                  </a:txBody>
                  <a:tcPr marL="3663" marR="3663" marT="3663" marB="0" anchor="b">
                    <a:lnL>
                      <a:noFill/>
                    </a:lnL>
                    <a:lnR>
                      <a:noFill/>
                    </a:lnR>
                    <a:lnT>
                      <a:noFill/>
                    </a:lnT>
                    <a:lnB>
                      <a:noFill/>
                    </a:lnB>
                    <a:solidFill>
                      <a:schemeClr val="accent4">
                        <a:lumMod val="40000"/>
                        <a:lumOff val="60000"/>
                      </a:schemeClr>
                    </a:solidFill>
                  </a:tcPr>
                </a:tc>
                <a:tc>
                  <a:txBody>
                    <a:bodyPr/>
                    <a:lstStyle/>
                    <a:p>
                      <a:pPr algn="ctr" fontAlgn="b"/>
                      <a:r>
                        <a:rPr lang="de-DE" sz="1200" b="0" i="0" u="none" strike="noStrike" dirty="0">
                          <a:solidFill>
                            <a:srgbClr val="000000"/>
                          </a:solidFill>
                          <a:latin typeface="Calibri"/>
                        </a:rPr>
                        <a:t> </a:t>
                      </a:r>
                    </a:p>
                  </a:txBody>
                  <a:tcPr marL="3663" marR="3663" marT="3663" marB="0" anchor="b">
                    <a:lnL>
                      <a:noFill/>
                    </a:lnL>
                    <a:lnR>
                      <a:noFill/>
                    </a:lnR>
                    <a:lnT>
                      <a:noFill/>
                    </a:lnT>
                    <a:lnB>
                      <a:noFill/>
                    </a:lnB>
                    <a:solidFill>
                      <a:schemeClr val="accent4">
                        <a:lumMod val="40000"/>
                        <a:lumOff val="60000"/>
                      </a:schemeClr>
                    </a:solidFill>
                  </a:tcPr>
                </a:tc>
                <a:tc>
                  <a:txBody>
                    <a:bodyPr/>
                    <a:lstStyle/>
                    <a:p>
                      <a:pPr algn="ctr" fontAlgn="b"/>
                      <a:r>
                        <a:rPr lang="de-DE" sz="1200" b="0" i="0" u="none" strike="noStrike" dirty="0">
                          <a:solidFill>
                            <a:srgbClr val="000000"/>
                          </a:solidFill>
                          <a:latin typeface="Calibri"/>
                        </a:rPr>
                        <a:t> </a:t>
                      </a:r>
                    </a:p>
                  </a:txBody>
                  <a:tcPr marL="3663" marR="3663" marT="3663" marB="0" anchor="b">
                    <a:lnL>
                      <a:noFill/>
                    </a:lnL>
                    <a:lnR>
                      <a:noFill/>
                    </a:lnR>
                    <a:lnT>
                      <a:noFill/>
                    </a:lnT>
                    <a:lnB>
                      <a:noFill/>
                    </a:lnB>
                    <a:solidFill>
                      <a:schemeClr val="accent4">
                        <a:lumMod val="40000"/>
                        <a:lumOff val="60000"/>
                      </a:schemeClr>
                    </a:solidFill>
                  </a:tcPr>
                </a:tc>
              </a:tr>
              <a:tr h="80248">
                <a:tc>
                  <a:txBody>
                    <a:bodyPr/>
                    <a:lstStyle/>
                    <a:p>
                      <a:pPr algn="l" fontAlgn="b"/>
                      <a:endParaRPr lang="de-DE" sz="1200" b="0" i="0" u="none" strike="noStrike" dirty="0">
                        <a:solidFill>
                          <a:srgbClr val="000000"/>
                        </a:solidFill>
                        <a:latin typeface="Calibri"/>
                      </a:endParaRPr>
                    </a:p>
                  </a:txBody>
                  <a:tcPr marL="3663" marR="3663" marT="3663" marB="0" anchor="b">
                    <a:lnL>
                      <a:noFill/>
                    </a:lnL>
                    <a:lnR>
                      <a:noFill/>
                    </a:lnR>
                    <a:lnT>
                      <a:noFill/>
                    </a:lnT>
                    <a:lnB>
                      <a:noFill/>
                    </a:lnB>
                    <a:solidFill>
                      <a:schemeClr val="accent4">
                        <a:lumMod val="40000"/>
                        <a:lumOff val="60000"/>
                      </a:schemeClr>
                    </a:solidFill>
                  </a:tcPr>
                </a:tc>
                <a:tc gridSpan="2">
                  <a:txBody>
                    <a:bodyPr/>
                    <a:lstStyle/>
                    <a:p>
                      <a:pPr algn="l" fontAlgn="ctr"/>
                      <a:r>
                        <a:rPr lang="ru-RU" sz="1200" b="0" i="0" u="none" strike="noStrike" dirty="0" smtClean="0">
                          <a:solidFill>
                            <a:srgbClr val="000000"/>
                          </a:solidFill>
                          <a:latin typeface="Calibri"/>
                        </a:rPr>
                        <a:t>Помощь</a:t>
                      </a:r>
                      <a:r>
                        <a:rPr lang="de-DE" sz="1200" b="0" i="0" u="none" strike="noStrike" dirty="0" smtClean="0">
                          <a:solidFill>
                            <a:srgbClr val="000000"/>
                          </a:solidFill>
                          <a:latin typeface="Calibri"/>
                        </a:rPr>
                        <a:t> (</a:t>
                      </a:r>
                      <a:r>
                        <a:rPr lang="ru-RU" sz="1200" b="0" i="0" u="none" strike="noStrike" dirty="0" smtClean="0">
                          <a:solidFill>
                            <a:srgbClr val="000000"/>
                          </a:solidFill>
                          <a:latin typeface="Calibri"/>
                        </a:rPr>
                        <a:t>стацион.</a:t>
                      </a:r>
                      <a:r>
                        <a:rPr lang="de-DE" sz="1200" b="0" i="0" u="none" strike="noStrike" dirty="0" smtClean="0">
                          <a:solidFill>
                            <a:srgbClr val="000000"/>
                          </a:solidFill>
                          <a:latin typeface="Calibri"/>
                        </a:rPr>
                        <a:t>, </a:t>
                      </a:r>
                      <a:r>
                        <a:rPr lang="ru-RU" sz="1200" b="0" i="0" u="none" strike="noStrike" dirty="0" smtClean="0">
                          <a:solidFill>
                            <a:srgbClr val="000000"/>
                          </a:solidFill>
                          <a:latin typeface="Calibri"/>
                        </a:rPr>
                        <a:t>амбулат.</a:t>
                      </a:r>
                      <a:r>
                        <a:rPr lang="de-DE" sz="1200" b="0" i="0" u="none" strike="noStrike" dirty="0" smtClean="0">
                          <a:solidFill>
                            <a:srgbClr val="000000"/>
                          </a:solidFill>
                          <a:latin typeface="Calibri"/>
                        </a:rPr>
                        <a:t>,</a:t>
                      </a:r>
                      <a:r>
                        <a:rPr lang="ru-RU" sz="1200" b="0" i="0" u="none" strike="noStrike" dirty="0" smtClean="0">
                          <a:solidFill>
                            <a:srgbClr val="000000"/>
                          </a:solidFill>
                          <a:latin typeface="Calibri"/>
                        </a:rPr>
                        <a:t> ОИТ и т.д.</a:t>
                      </a:r>
                      <a:r>
                        <a:rPr lang="de-DE" sz="1200" b="0" i="0" u="none" strike="noStrike" baseline="0" dirty="0" smtClean="0">
                          <a:solidFill>
                            <a:srgbClr val="000000"/>
                          </a:solidFill>
                          <a:latin typeface="Calibri"/>
                        </a:rPr>
                        <a:t>)</a:t>
                      </a:r>
                      <a:endParaRPr lang="de-DE" sz="1200" b="0" i="0" u="none" strike="noStrike" dirty="0">
                        <a:solidFill>
                          <a:srgbClr val="000000"/>
                        </a:solidFill>
                        <a:latin typeface="Calibri"/>
                      </a:endParaRPr>
                    </a:p>
                  </a:txBody>
                  <a:tcPr marL="3663" marR="3663" marT="3663" marB="0" anchor="ctr">
                    <a:lnL>
                      <a:noFill/>
                    </a:lnL>
                    <a:lnR>
                      <a:noFill/>
                    </a:lnR>
                    <a:lnT>
                      <a:noFill/>
                    </a:lnT>
                    <a:lnB>
                      <a:noFill/>
                    </a:lnB>
                    <a:solidFill>
                      <a:schemeClr val="accent4">
                        <a:lumMod val="40000"/>
                        <a:lumOff val="60000"/>
                      </a:schemeClr>
                    </a:solidFill>
                  </a:tcPr>
                </a:tc>
                <a:tc hMerge="1">
                  <a:txBody>
                    <a:bodyPr/>
                    <a:lstStyle/>
                    <a:p>
                      <a:pPr algn="l" fontAlgn="ctr"/>
                      <a:endParaRPr lang="de-DE" sz="1200" b="0" i="0" u="none" strike="noStrike" dirty="0">
                        <a:solidFill>
                          <a:srgbClr val="000000"/>
                        </a:solidFill>
                        <a:latin typeface="Calibri"/>
                      </a:endParaRPr>
                    </a:p>
                  </a:txBody>
                  <a:tcPr marL="3663" marR="3663" marT="3663" marB="0" anchor="ctr">
                    <a:lnL>
                      <a:noFill/>
                    </a:lnL>
                    <a:lnR>
                      <a:noFill/>
                    </a:lnR>
                    <a:lnT>
                      <a:noFill/>
                    </a:lnT>
                    <a:lnB>
                      <a:noFill/>
                    </a:lnB>
                    <a:solidFill>
                      <a:schemeClr val="accent4">
                        <a:lumMod val="40000"/>
                        <a:lumOff val="60000"/>
                      </a:schemeClr>
                    </a:solidFill>
                  </a:tcPr>
                </a:tc>
                <a:tc>
                  <a:txBody>
                    <a:bodyPr/>
                    <a:lstStyle/>
                    <a:p>
                      <a:pPr algn="ctr" fontAlgn="ctr"/>
                      <a:r>
                        <a:rPr lang="de-DE" sz="1200" b="0" i="0" u="none" strike="noStrike" dirty="0">
                          <a:solidFill>
                            <a:srgbClr val="000000"/>
                          </a:solidFill>
                          <a:latin typeface="Calibri"/>
                        </a:rPr>
                        <a:t>-</a:t>
                      </a:r>
                    </a:p>
                  </a:txBody>
                  <a:tcPr marL="3663" marR="3663" marT="3663" marB="0" anchor="ctr">
                    <a:lnL>
                      <a:noFill/>
                    </a:lnL>
                    <a:lnR>
                      <a:noFill/>
                    </a:lnR>
                    <a:lnT>
                      <a:noFill/>
                    </a:lnT>
                    <a:lnB>
                      <a:noFill/>
                    </a:lnB>
                    <a:solidFill>
                      <a:schemeClr val="accent4">
                        <a:lumMod val="40000"/>
                        <a:lumOff val="60000"/>
                      </a:schemeClr>
                    </a:solidFill>
                  </a:tcPr>
                </a:tc>
                <a:tc>
                  <a:txBody>
                    <a:bodyPr/>
                    <a:lstStyle/>
                    <a:p>
                      <a:pPr algn="ctr" fontAlgn="ctr"/>
                      <a:r>
                        <a:rPr lang="de-DE" sz="1200" b="0" i="0" u="none" strike="noStrike" dirty="0">
                          <a:solidFill>
                            <a:srgbClr val="000000"/>
                          </a:solidFill>
                          <a:latin typeface="Calibri"/>
                        </a:rPr>
                        <a:t>-</a:t>
                      </a:r>
                    </a:p>
                  </a:txBody>
                  <a:tcPr marL="3663" marR="3663" marT="3663" marB="0" anchor="ctr">
                    <a:lnL>
                      <a:noFill/>
                    </a:lnL>
                    <a:lnR>
                      <a:noFill/>
                    </a:lnR>
                    <a:lnT>
                      <a:noFill/>
                    </a:lnT>
                    <a:lnB>
                      <a:noFill/>
                    </a:lnB>
                    <a:solidFill>
                      <a:schemeClr val="accent4">
                        <a:lumMod val="40000"/>
                        <a:lumOff val="60000"/>
                      </a:schemeClr>
                    </a:solidFill>
                  </a:tcPr>
                </a:tc>
                <a:tc>
                  <a:txBody>
                    <a:bodyPr/>
                    <a:lstStyle/>
                    <a:p>
                      <a:pPr algn="ctr" fontAlgn="ctr"/>
                      <a:r>
                        <a:rPr lang="de-DE" sz="1200" b="0" i="0" u="none" strike="noStrike" dirty="0">
                          <a:solidFill>
                            <a:srgbClr val="000000"/>
                          </a:solidFill>
                          <a:latin typeface="Calibri"/>
                        </a:rPr>
                        <a:t>-</a:t>
                      </a:r>
                    </a:p>
                  </a:txBody>
                  <a:tcPr marL="3663" marR="3663" marT="3663" marB="0" anchor="ctr">
                    <a:lnL>
                      <a:noFill/>
                    </a:lnL>
                    <a:lnR>
                      <a:noFill/>
                    </a:lnR>
                    <a:lnT>
                      <a:noFill/>
                    </a:lnT>
                    <a:lnB>
                      <a:noFill/>
                    </a:lnB>
                    <a:solidFill>
                      <a:schemeClr val="accent4">
                        <a:lumMod val="40000"/>
                        <a:lumOff val="60000"/>
                      </a:schemeClr>
                    </a:solidFill>
                  </a:tcPr>
                </a:tc>
                <a:tc>
                  <a:txBody>
                    <a:bodyPr/>
                    <a:lstStyle/>
                    <a:p>
                      <a:pPr algn="ctr" fontAlgn="ctr"/>
                      <a:r>
                        <a:rPr lang="de-DE" sz="1200" b="0" i="0" u="none" strike="noStrike" dirty="0">
                          <a:solidFill>
                            <a:srgbClr val="000000"/>
                          </a:solidFill>
                          <a:latin typeface="Calibri"/>
                        </a:rPr>
                        <a:t>x</a:t>
                      </a:r>
                    </a:p>
                  </a:txBody>
                  <a:tcPr marL="3663" marR="3663" marT="3663" marB="0" anchor="ctr">
                    <a:lnL>
                      <a:noFill/>
                    </a:lnL>
                    <a:lnR>
                      <a:noFill/>
                    </a:lnR>
                    <a:lnT>
                      <a:noFill/>
                    </a:lnT>
                    <a:lnB>
                      <a:noFill/>
                    </a:lnB>
                    <a:solidFill>
                      <a:schemeClr val="accent4">
                        <a:lumMod val="40000"/>
                        <a:lumOff val="60000"/>
                      </a:schemeClr>
                    </a:solidFill>
                  </a:tcPr>
                </a:tc>
                <a:tc>
                  <a:txBody>
                    <a:bodyPr/>
                    <a:lstStyle/>
                    <a:p>
                      <a:pPr algn="ctr" fontAlgn="ctr"/>
                      <a:r>
                        <a:rPr lang="de-DE" sz="1200" b="0" i="0" u="none" strike="noStrike" dirty="0">
                          <a:solidFill>
                            <a:srgbClr val="000000"/>
                          </a:solidFill>
                          <a:latin typeface="Calibri"/>
                        </a:rPr>
                        <a:t>-</a:t>
                      </a:r>
                    </a:p>
                  </a:txBody>
                  <a:tcPr marL="3663" marR="3663" marT="3663" marB="0" anchor="ctr">
                    <a:lnL>
                      <a:noFill/>
                    </a:lnL>
                    <a:lnR>
                      <a:noFill/>
                    </a:lnR>
                    <a:lnT>
                      <a:noFill/>
                    </a:lnT>
                    <a:lnB>
                      <a:noFill/>
                    </a:lnB>
                    <a:solidFill>
                      <a:schemeClr val="accent4">
                        <a:lumMod val="40000"/>
                        <a:lumOff val="60000"/>
                      </a:schemeClr>
                    </a:solidFill>
                  </a:tcPr>
                </a:tc>
                <a:tc>
                  <a:txBody>
                    <a:bodyPr/>
                    <a:lstStyle/>
                    <a:p>
                      <a:pPr algn="ctr" fontAlgn="ctr"/>
                      <a:r>
                        <a:rPr lang="de-DE" sz="1200" b="0" i="0" u="none" strike="noStrike" dirty="0" smtClean="0">
                          <a:solidFill>
                            <a:srgbClr val="000000"/>
                          </a:solidFill>
                          <a:latin typeface="Calibri"/>
                        </a:rPr>
                        <a:t>-</a:t>
                      </a:r>
                      <a:endParaRPr lang="de-DE" sz="1200" b="0" i="0" u="none" strike="noStrike" dirty="0">
                        <a:solidFill>
                          <a:srgbClr val="000000"/>
                        </a:solidFill>
                        <a:latin typeface="Calibri"/>
                      </a:endParaRPr>
                    </a:p>
                  </a:txBody>
                  <a:tcPr marL="3663" marR="3663" marT="3663" marB="0" anchor="ctr">
                    <a:lnL>
                      <a:noFill/>
                    </a:lnL>
                    <a:lnR>
                      <a:noFill/>
                    </a:lnR>
                    <a:lnT>
                      <a:noFill/>
                    </a:lnT>
                    <a:lnB>
                      <a:noFill/>
                    </a:lnB>
                    <a:solidFill>
                      <a:schemeClr val="accent4">
                        <a:lumMod val="40000"/>
                        <a:lumOff val="60000"/>
                      </a:schemeClr>
                    </a:solidFill>
                  </a:tcPr>
                </a:tc>
                <a:tc>
                  <a:txBody>
                    <a:bodyPr/>
                    <a:lstStyle/>
                    <a:p>
                      <a:pPr algn="ctr" fontAlgn="ctr"/>
                      <a:r>
                        <a:rPr lang="de-DE" sz="1200" b="0" i="0" u="none" strike="noStrike" dirty="0">
                          <a:solidFill>
                            <a:srgbClr val="000000"/>
                          </a:solidFill>
                          <a:latin typeface="Calibri"/>
                        </a:rPr>
                        <a:t>-</a:t>
                      </a:r>
                    </a:p>
                  </a:txBody>
                  <a:tcPr marL="3663" marR="3663" marT="3663" marB="0" anchor="ctr">
                    <a:lnL>
                      <a:noFill/>
                    </a:lnL>
                    <a:lnR>
                      <a:noFill/>
                    </a:lnR>
                    <a:lnT>
                      <a:noFill/>
                    </a:lnT>
                    <a:lnB>
                      <a:noFill/>
                    </a:lnB>
                    <a:solidFill>
                      <a:schemeClr val="accent4">
                        <a:lumMod val="40000"/>
                        <a:lumOff val="60000"/>
                      </a:schemeClr>
                    </a:solidFill>
                  </a:tcPr>
                </a:tc>
                <a:tc>
                  <a:txBody>
                    <a:bodyPr/>
                    <a:lstStyle/>
                    <a:p>
                      <a:pPr algn="ctr" fontAlgn="ctr"/>
                      <a:r>
                        <a:rPr lang="de-DE" sz="1200" b="0" i="0" u="none" strike="noStrike" dirty="0">
                          <a:solidFill>
                            <a:srgbClr val="000000"/>
                          </a:solidFill>
                          <a:latin typeface="Calibri"/>
                        </a:rPr>
                        <a:t>-</a:t>
                      </a:r>
                    </a:p>
                  </a:txBody>
                  <a:tcPr marL="3663" marR="3663" marT="3663" marB="0" anchor="ctr">
                    <a:lnL>
                      <a:noFill/>
                    </a:lnL>
                    <a:lnR>
                      <a:noFill/>
                    </a:lnR>
                    <a:lnT>
                      <a:noFill/>
                    </a:lnT>
                    <a:lnB>
                      <a:noFill/>
                    </a:lnB>
                    <a:solidFill>
                      <a:schemeClr val="accent4">
                        <a:lumMod val="40000"/>
                        <a:lumOff val="60000"/>
                      </a:schemeClr>
                    </a:solidFill>
                  </a:tcPr>
                </a:tc>
                <a:tc>
                  <a:txBody>
                    <a:bodyPr/>
                    <a:lstStyle/>
                    <a:p>
                      <a:pPr algn="ctr" fontAlgn="ctr"/>
                      <a:r>
                        <a:rPr lang="de-DE" sz="1200" b="0" i="0" u="none" strike="noStrike" dirty="0">
                          <a:solidFill>
                            <a:srgbClr val="000000"/>
                          </a:solidFill>
                          <a:latin typeface="Calibri"/>
                        </a:rPr>
                        <a:t>x</a:t>
                      </a:r>
                    </a:p>
                  </a:txBody>
                  <a:tcPr marL="3663" marR="3663" marT="3663" marB="0" anchor="ctr">
                    <a:lnL>
                      <a:noFill/>
                    </a:lnL>
                    <a:lnR>
                      <a:noFill/>
                    </a:lnR>
                    <a:lnT>
                      <a:noFill/>
                    </a:lnT>
                    <a:lnB>
                      <a:noFill/>
                    </a:lnB>
                    <a:solidFill>
                      <a:schemeClr val="accent4">
                        <a:lumMod val="40000"/>
                        <a:lumOff val="60000"/>
                      </a:schemeClr>
                    </a:solidFill>
                  </a:tcPr>
                </a:tc>
              </a:tr>
              <a:tr h="80248">
                <a:tc>
                  <a:txBody>
                    <a:bodyPr/>
                    <a:lstStyle/>
                    <a:p>
                      <a:pPr algn="l" fontAlgn="b"/>
                      <a:endParaRPr lang="de-DE" sz="1200" b="0" i="0" u="none" strike="noStrike" dirty="0">
                        <a:solidFill>
                          <a:srgbClr val="000000"/>
                        </a:solidFill>
                        <a:latin typeface="Calibri"/>
                      </a:endParaRPr>
                    </a:p>
                  </a:txBody>
                  <a:tcPr marL="3663" marR="3663" marT="3663" marB="0" anchor="b">
                    <a:lnL>
                      <a:noFill/>
                    </a:lnL>
                    <a:lnR>
                      <a:noFill/>
                    </a:lnR>
                    <a:lnT>
                      <a:noFill/>
                    </a:lnT>
                    <a:lnB>
                      <a:noFill/>
                    </a:lnB>
                    <a:solidFill>
                      <a:schemeClr val="accent4">
                        <a:lumMod val="40000"/>
                        <a:lumOff val="60000"/>
                      </a:schemeClr>
                    </a:solidFill>
                  </a:tcPr>
                </a:tc>
                <a:tc gridSpan="2">
                  <a:txBody>
                    <a:bodyPr/>
                    <a:lstStyle/>
                    <a:p>
                      <a:pPr algn="l" fontAlgn="ctr"/>
                      <a:r>
                        <a:rPr lang="ru-RU" sz="1200" b="0" i="0" u="none" strike="noStrike" dirty="0" smtClean="0">
                          <a:solidFill>
                            <a:srgbClr val="000000"/>
                          </a:solidFill>
                          <a:latin typeface="Calibri"/>
                        </a:rPr>
                        <a:t>Лечение</a:t>
                      </a:r>
                      <a:r>
                        <a:rPr lang="ru-RU" sz="1200" b="0" i="0" u="none" strike="noStrike" baseline="0" dirty="0" smtClean="0">
                          <a:solidFill>
                            <a:srgbClr val="000000"/>
                          </a:solidFill>
                          <a:latin typeface="Calibri"/>
                        </a:rPr>
                        <a:t> у специалистов</a:t>
                      </a:r>
                      <a:endParaRPr lang="de-DE" sz="1200" b="0" i="0" u="none" strike="noStrike" dirty="0">
                        <a:solidFill>
                          <a:srgbClr val="000000"/>
                        </a:solidFill>
                        <a:latin typeface="Calibri"/>
                      </a:endParaRPr>
                    </a:p>
                  </a:txBody>
                  <a:tcPr marL="3663" marR="3663" marT="3663" marB="0" anchor="ctr">
                    <a:lnL>
                      <a:noFill/>
                    </a:lnL>
                    <a:lnR>
                      <a:noFill/>
                    </a:lnR>
                    <a:lnT>
                      <a:noFill/>
                    </a:lnT>
                    <a:lnB>
                      <a:noFill/>
                    </a:lnB>
                    <a:solidFill>
                      <a:schemeClr val="accent4">
                        <a:lumMod val="40000"/>
                        <a:lumOff val="60000"/>
                      </a:schemeClr>
                    </a:solidFill>
                  </a:tcPr>
                </a:tc>
                <a:tc hMerge="1">
                  <a:txBody>
                    <a:bodyPr/>
                    <a:lstStyle/>
                    <a:p>
                      <a:pPr algn="l" fontAlgn="ctr"/>
                      <a:endParaRPr lang="de-DE" sz="1200" b="0" i="0" u="none" strike="noStrike" dirty="0">
                        <a:solidFill>
                          <a:srgbClr val="000000"/>
                        </a:solidFill>
                        <a:latin typeface="Calibri"/>
                      </a:endParaRPr>
                    </a:p>
                  </a:txBody>
                  <a:tcPr marL="3663" marR="3663" marT="3663" marB="0" anchor="ctr">
                    <a:lnL>
                      <a:noFill/>
                    </a:lnL>
                    <a:lnR>
                      <a:noFill/>
                    </a:lnR>
                    <a:lnT>
                      <a:noFill/>
                    </a:lnT>
                    <a:lnB>
                      <a:noFill/>
                    </a:lnB>
                    <a:solidFill>
                      <a:schemeClr val="accent4">
                        <a:lumMod val="40000"/>
                        <a:lumOff val="60000"/>
                      </a:schemeClr>
                    </a:solidFill>
                  </a:tcPr>
                </a:tc>
                <a:tc>
                  <a:txBody>
                    <a:bodyPr/>
                    <a:lstStyle/>
                    <a:p>
                      <a:pPr algn="ctr" fontAlgn="ctr"/>
                      <a:r>
                        <a:rPr lang="de-DE" sz="1200" b="0" i="0" u="none" strike="noStrike" dirty="0">
                          <a:solidFill>
                            <a:srgbClr val="000000"/>
                          </a:solidFill>
                          <a:latin typeface="Calibri"/>
                        </a:rPr>
                        <a:t>-</a:t>
                      </a:r>
                    </a:p>
                  </a:txBody>
                  <a:tcPr marL="3663" marR="3663" marT="3663" marB="0" anchor="ctr">
                    <a:lnL>
                      <a:noFill/>
                    </a:lnL>
                    <a:lnR>
                      <a:noFill/>
                    </a:lnR>
                    <a:lnT>
                      <a:noFill/>
                    </a:lnT>
                    <a:lnB>
                      <a:noFill/>
                    </a:lnB>
                    <a:solidFill>
                      <a:schemeClr val="accent4">
                        <a:lumMod val="40000"/>
                        <a:lumOff val="60000"/>
                      </a:schemeClr>
                    </a:solidFill>
                  </a:tcPr>
                </a:tc>
                <a:tc>
                  <a:txBody>
                    <a:bodyPr/>
                    <a:lstStyle/>
                    <a:p>
                      <a:pPr algn="ctr" fontAlgn="ctr"/>
                      <a:r>
                        <a:rPr lang="de-DE" sz="1200" b="0" i="0" u="none" strike="noStrike" dirty="0">
                          <a:solidFill>
                            <a:srgbClr val="000000"/>
                          </a:solidFill>
                          <a:latin typeface="Calibri"/>
                        </a:rPr>
                        <a:t>-</a:t>
                      </a:r>
                    </a:p>
                  </a:txBody>
                  <a:tcPr marL="3663" marR="3663" marT="3663" marB="0" anchor="ctr">
                    <a:lnL>
                      <a:noFill/>
                    </a:lnL>
                    <a:lnR>
                      <a:noFill/>
                    </a:lnR>
                    <a:lnT>
                      <a:noFill/>
                    </a:lnT>
                    <a:lnB>
                      <a:noFill/>
                    </a:lnB>
                    <a:solidFill>
                      <a:schemeClr val="accent4">
                        <a:lumMod val="40000"/>
                        <a:lumOff val="60000"/>
                      </a:schemeClr>
                    </a:solidFill>
                  </a:tcPr>
                </a:tc>
                <a:tc>
                  <a:txBody>
                    <a:bodyPr/>
                    <a:lstStyle/>
                    <a:p>
                      <a:pPr algn="ctr" fontAlgn="ctr"/>
                      <a:r>
                        <a:rPr lang="de-DE" sz="1200" b="0" i="0" u="none" strike="noStrike" dirty="0">
                          <a:solidFill>
                            <a:srgbClr val="000000"/>
                          </a:solidFill>
                          <a:latin typeface="Calibri"/>
                        </a:rPr>
                        <a:t>-</a:t>
                      </a:r>
                    </a:p>
                  </a:txBody>
                  <a:tcPr marL="3663" marR="3663" marT="3663" marB="0" anchor="ctr">
                    <a:lnL>
                      <a:noFill/>
                    </a:lnL>
                    <a:lnR>
                      <a:noFill/>
                    </a:lnR>
                    <a:lnT>
                      <a:noFill/>
                    </a:lnT>
                    <a:lnB>
                      <a:noFill/>
                    </a:lnB>
                    <a:solidFill>
                      <a:schemeClr val="accent4">
                        <a:lumMod val="40000"/>
                        <a:lumOff val="60000"/>
                      </a:schemeClr>
                    </a:solidFill>
                  </a:tcPr>
                </a:tc>
                <a:tc>
                  <a:txBody>
                    <a:bodyPr/>
                    <a:lstStyle/>
                    <a:p>
                      <a:pPr algn="ctr" fontAlgn="ctr"/>
                      <a:r>
                        <a:rPr lang="de-DE" sz="1200" b="0" i="0" u="none" strike="noStrike" dirty="0">
                          <a:solidFill>
                            <a:srgbClr val="000000"/>
                          </a:solidFill>
                          <a:latin typeface="Calibri"/>
                        </a:rPr>
                        <a:t>-</a:t>
                      </a:r>
                    </a:p>
                  </a:txBody>
                  <a:tcPr marL="3663" marR="3663" marT="3663" marB="0" anchor="ctr">
                    <a:lnL>
                      <a:noFill/>
                    </a:lnL>
                    <a:lnR>
                      <a:noFill/>
                    </a:lnR>
                    <a:lnT>
                      <a:noFill/>
                    </a:lnT>
                    <a:lnB>
                      <a:noFill/>
                    </a:lnB>
                    <a:solidFill>
                      <a:schemeClr val="accent4">
                        <a:lumMod val="40000"/>
                        <a:lumOff val="60000"/>
                      </a:schemeClr>
                    </a:solidFill>
                  </a:tcPr>
                </a:tc>
                <a:tc>
                  <a:txBody>
                    <a:bodyPr/>
                    <a:lstStyle/>
                    <a:p>
                      <a:pPr algn="ctr" fontAlgn="ctr"/>
                      <a:r>
                        <a:rPr lang="de-DE" sz="1200" b="0" i="0" u="none" strike="noStrike" dirty="0">
                          <a:solidFill>
                            <a:srgbClr val="000000"/>
                          </a:solidFill>
                          <a:latin typeface="Calibri"/>
                        </a:rPr>
                        <a:t>-</a:t>
                      </a:r>
                    </a:p>
                  </a:txBody>
                  <a:tcPr marL="3663" marR="3663" marT="3663" marB="0" anchor="ctr">
                    <a:lnL>
                      <a:noFill/>
                    </a:lnL>
                    <a:lnR>
                      <a:noFill/>
                    </a:lnR>
                    <a:lnT>
                      <a:noFill/>
                    </a:lnT>
                    <a:lnB>
                      <a:noFill/>
                    </a:lnB>
                    <a:solidFill>
                      <a:schemeClr val="accent4">
                        <a:lumMod val="40000"/>
                        <a:lumOff val="60000"/>
                      </a:schemeClr>
                    </a:solidFill>
                  </a:tcPr>
                </a:tc>
                <a:tc>
                  <a:txBody>
                    <a:bodyPr/>
                    <a:lstStyle/>
                    <a:p>
                      <a:pPr algn="ctr" fontAlgn="ctr"/>
                      <a:r>
                        <a:rPr lang="de-DE" sz="1200" b="0" i="0" u="none" strike="noStrike" dirty="0">
                          <a:solidFill>
                            <a:srgbClr val="000000"/>
                          </a:solidFill>
                          <a:latin typeface="Calibri"/>
                        </a:rPr>
                        <a:t>-</a:t>
                      </a:r>
                    </a:p>
                  </a:txBody>
                  <a:tcPr marL="3663" marR="3663" marT="3663" marB="0" anchor="ctr">
                    <a:lnL>
                      <a:noFill/>
                    </a:lnL>
                    <a:lnR>
                      <a:noFill/>
                    </a:lnR>
                    <a:lnT>
                      <a:noFill/>
                    </a:lnT>
                    <a:lnB>
                      <a:noFill/>
                    </a:lnB>
                    <a:solidFill>
                      <a:schemeClr val="accent4">
                        <a:lumMod val="40000"/>
                        <a:lumOff val="60000"/>
                      </a:schemeClr>
                    </a:solidFill>
                  </a:tcPr>
                </a:tc>
                <a:tc>
                  <a:txBody>
                    <a:bodyPr/>
                    <a:lstStyle/>
                    <a:p>
                      <a:pPr algn="ctr" fontAlgn="ctr"/>
                      <a:r>
                        <a:rPr lang="de-DE" sz="1200" b="0" i="0" u="none" strike="noStrike" dirty="0">
                          <a:solidFill>
                            <a:srgbClr val="000000"/>
                          </a:solidFill>
                          <a:latin typeface="Calibri"/>
                        </a:rPr>
                        <a:t>-</a:t>
                      </a:r>
                    </a:p>
                  </a:txBody>
                  <a:tcPr marL="3663" marR="3663" marT="3663" marB="0" anchor="ctr">
                    <a:lnL>
                      <a:noFill/>
                    </a:lnL>
                    <a:lnR>
                      <a:noFill/>
                    </a:lnR>
                    <a:lnT>
                      <a:noFill/>
                    </a:lnT>
                    <a:lnB>
                      <a:noFill/>
                    </a:lnB>
                    <a:solidFill>
                      <a:schemeClr val="accent4">
                        <a:lumMod val="40000"/>
                        <a:lumOff val="60000"/>
                      </a:schemeClr>
                    </a:solidFill>
                  </a:tcPr>
                </a:tc>
                <a:tc>
                  <a:txBody>
                    <a:bodyPr/>
                    <a:lstStyle/>
                    <a:p>
                      <a:pPr algn="ctr" fontAlgn="ctr"/>
                      <a:r>
                        <a:rPr lang="de-DE" sz="1200" b="0" i="0" u="none" strike="noStrike" dirty="0">
                          <a:solidFill>
                            <a:srgbClr val="000000"/>
                          </a:solidFill>
                          <a:latin typeface="Calibri"/>
                        </a:rPr>
                        <a:t>x</a:t>
                      </a:r>
                    </a:p>
                  </a:txBody>
                  <a:tcPr marL="3663" marR="3663" marT="3663" marB="0" anchor="ctr">
                    <a:lnL>
                      <a:noFill/>
                    </a:lnL>
                    <a:lnR>
                      <a:noFill/>
                    </a:lnR>
                    <a:lnT>
                      <a:noFill/>
                    </a:lnT>
                    <a:lnB>
                      <a:noFill/>
                    </a:lnB>
                    <a:solidFill>
                      <a:schemeClr val="accent4">
                        <a:lumMod val="40000"/>
                        <a:lumOff val="60000"/>
                      </a:schemeClr>
                    </a:solidFill>
                  </a:tcPr>
                </a:tc>
                <a:tc>
                  <a:txBody>
                    <a:bodyPr/>
                    <a:lstStyle/>
                    <a:p>
                      <a:pPr algn="ctr" fontAlgn="ctr"/>
                      <a:r>
                        <a:rPr lang="de-DE" sz="1200" b="0" i="0" u="none" strike="noStrike" dirty="0">
                          <a:solidFill>
                            <a:srgbClr val="000000"/>
                          </a:solidFill>
                          <a:latin typeface="Calibri"/>
                        </a:rPr>
                        <a:t>-</a:t>
                      </a:r>
                    </a:p>
                  </a:txBody>
                  <a:tcPr marL="3663" marR="3663" marT="3663" marB="0" anchor="ctr">
                    <a:lnL>
                      <a:noFill/>
                    </a:lnL>
                    <a:lnR>
                      <a:noFill/>
                    </a:lnR>
                    <a:lnT>
                      <a:noFill/>
                    </a:lnT>
                    <a:lnB>
                      <a:noFill/>
                    </a:lnB>
                    <a:solidFill>
                      <a:schemeClr val="accent4">
                        <a:lumMod val="40000"/>
                        <a:lumOff val="60000"/>
                      </a:schemeClr>
                    </a:solidFill>
                  </a:tcPr>
                </a:tc>
              </a:tr>
              <a:tr h="80248">
                <a:tc>
                  <a:txBody>
                    <a:bodyPr/>
                    <a:lstStyle/>
                    <a:p>
                      <a:pPr algn="l" fontAlgn="b"/>
                      <a:endParaRPr lang="de-DE" sz="1200" b="0" i="0" u="none" strike="noStrike" dirty="0">
                        <a:solidFill>
                          <a:srgbClr val="000000"/>
                        </a:solidFill>
                        <a:latin typeface="Calibri"/>
                      </a:endParaRPr>
                    </a:p>
                  </a:txBody>
                  <a:tcPr marL="3663" marR="3663" marT="3663" marB="0" anchor="b">
                    <a:lnL>
                      <a:noFill/>
                    </a:lnL>
                    <a:lnR>
                      <a:noFill/>
                    </a:lnR>
                    <a:lnT>
                      <a:noFill/>
                    </a:lnT>
                    <a:lnB>
                      <a:noFill/>
                    </a:lnB>
                    <a:solidFill>
                      <a:schemeClr val="accent4">
                        <a:lumMod val="40000"/>
                        <a:lumOff val="60000"/>
                      </a:schemeClr>
                    </a:solidFill>
                  </a:tcPr>
                </a:tc>
                <a:tc gridSpan="2">
                  <a:txBody>
                    <a:bodyPr/>
                    <a:lstStyle/>
                    <a:p>
                      <a:pPr algn="l" fontAlgn="ctr"/>
                      <a:r>
                        <a:rPr lang="ru-RU" sz="1200" b="0" i="0" u="none" strike="noStrike" dirty="0" smtClean="0">
                          <a:solidFill>
                            <a:srgbClr val="000000"/>
                          </a:solidFill>
                          <a:latin typeface="Calibri"/>
                        </a:rPr>
                        <a:t>Медицинская специализация</a:t>
                      </a:r>
                      <a:endParaRPr lang="de-DE" sz="1200" b="0" i="0" u="none" strike="noStrike" dirty="0">
                        <a:solidFill>
                          <a:srgbClr val="000000"/>
                        </a:solidFill>
                        <a:latin typeface="Calibri"/>
                      </a:endParaRPr>
                    </a:p>
                  </a:txBody>
                  <a:tcPr marL="3663" marR="3663" marT="3663" marB="0" anchor="ctr">
                    <a:lnL>
                      <a:noFill/>
                    </a:lnL>
                    <a:lnR>
                      <a:noFill/>
                    </a:lnR>
                    <a:lnT>
                      <a:noFill/>
                    </a:lnT>
                    <a:lnB>
                      <a:noFill/>
                    </a:lnB>
                    <a:solidFill>
                      <a:schemeClr val="accent4">
                        <a:lumMod val="40000"/>
                        <a:lumOff val="60000"/>
                      </a:schemeClr>
                    </a:solidFill>
                  </a:tcPr>
                </a:tc>
                <a:tc hMerge="1">
                  <a:txBody>
                    <a:bodyPr/>
                    <a:lstStyle/>
                    <a:p>
                      <a:pPr algn="l" fontAlgn="ctr"/>
                      <a:endParaRPr lang="de-DE" sz="1200" b="0" i="0" u="none" strike="noStrike" dirty="0">
                        <a:solidFill>
                          <a:srgbClr val="000000"/>
                        </a:solidFill>
                        <a:latin typeface="Calibri"/>
                      </a:endParaRPr>
                    </a:p>
                  </a:txBody>
                  <a:tcPr marL="3663" marR="3663" marT="3663" marB="0" anchor="ctr">
                    <a:lnL>
                      <a:noFill/>
                    </a:lnL>
                    <a:lnR>
                      <a:noFill/>
                    </a:lnR>
                    <a:lnT>
                      <a:noFill/>
                    </a:lnT>
                    <a:lnB>
                      <a:noFill/>
                    </a:lnB>
                    <a:solidFill>
                      <a:schemeClr val="accent4">
                        <a:lumMod val="40000"/>
                        <a:lumOff val="60000"/>
                      </a:schemeClr>
                    </a:solidFill>
                  </a:tcPr>
                </a:tc>
                <a:tc>
                  <a:txBody>
                    <a:bodyPr/>
                    <a:lstStyle/>
                    <a:p>
                      <a:pPr algn="ctr" fontAlgn="ctr"/>
                      <a:r>
                        <a:rPr lang="de-DE" sz="1200" b="0" i="0" u="none" strike="noStrike" dirty="0">
                          <a:solidFill>
                            <a:srgbClr val="000000"/>
                          </a:solidFill>
                          <a:latin typeface="Calibri"/>
                        </a:rPr>
                        <a:t>-</a:t>
                      </a:r>
                    </a:p>
                  </a:txBody>
                  <a:tcPr marL="3663" marR="3663" marT="3663" marB="0" anchor="ctr">
                    <a:lnL>
                      <a:noFill/>
                    </a:lnL>
                    <a:lnR>
                      <a:noFill/>
                    </a:lnR>
                    <a:lnT>
                      <a:noFill/>
                    </a:lnT>
                    <a:lnB>
                      <a:noFill/>
                    </a:lnB>
                    <a:solidFill>
                      <a:schemeClr val="accent4">
                        <a:lumMod val="40000"/>
                        <a:lumOff val="60000"/>
                      </a:schemeClr>
                    </a:solidFill>
                  </a:tcPr>
                </a:tc>
                <a:tc>
                  <a:txBody>
                    <a:bodyPr/>
                    <a:lstStyle/>
                    <a:p>
                      <a:pPr algn="ctr" fontAlgn="ctr"/>
                      <a:r>
                        <a:rPr lang="de-DE" sz="1200" b="0" i="0" u="none" strike="noStrike" dirty="0">
                          <a:solidFill>
                            <a:srgbClr val="000000"/>
                          </a:solidFill>
                          <a:latin typeface="Calibri"/>
                        </a:rPr>
                        <a:t>-</a:t>
                      </a:r>
                    </a:p>
                  </a:txBody>
                  <a:tcPr marL="3663" marR="3663" marT="3663" marB="0" anchor="ctr">
                    <a:lnL>
                      <a:noFill/>
                    </a:lnL>
                    <a:lnR>
                      <a:noFill/>
                    </a:lnR>
                    <a:lnT>
                      <a:noFill/>
                    </a:lnT>
                    <a:lnB>
                      <a:noFill/>
                    </a:lnB>
                    <a:solidFill>
                      <a:schemeClr val="accent4">
                        <a:lumMod val="40000"/>
                        <a:lumOff val="60000"/>
                      </a:schemeClr>
                    </a:solidFill>
                  </a:tcPr>
                </a:tc>
                <a:tc>
                  <a:txBody>
                    <a:bodyPr/>
                    <a:lstStyle/>
                    <a:p>
                      <a:pPr algn="ctr" fontAlgn="ctr"/>
                      <a:r>
                        <a:rPr lang="de-DE" sz="1200" b="0" i="0" u="none" strike="noStrike" dirty="0">
                          <a:solidFill>
                            <a:srgbClr val="000000"/>
                          </a:solidFill>
                          <a:latin typeface="Calibri"/>
                        </a:rPr>
                        <a:t>-</a:t>
                      </a:r>
                    </a:p>
                  </a:txBody>
                  <a:tcPr marL="3663" marR="3663" marT="3663" marB="0" anchor="ctr">
                    <a:lnL>
                      <a:noFill/>
                    </a:lnL>
                    <a:lnR>
                      <a:noFill/>
                    </a:lnR>
                    <a:lnT>
                      <a:noFill/>
                    </a:lnT>
                    <a:lnB>
                      <a:noFill/>
                    </a:lnB>
                    <a:solidFill>
                      <a:schemeClr val="accent4">
                        <a:lumMod val="40000"/>
                        <a:lumOff val="60000"/>
                      </a:schemeClr>
                    </a:solidFill>
                  </a:tcPr>
                </a:tc>
                <a:tc>
                  <a:txBody>
                    <a:bodyPr/>
                    <a:lstStyle/>
                    <a:p>
                      <a:pPr algn="ctr" fontAlgn="ctr"/>
                      <a:r>
                        <a:rPr lang="de-DE" sz="1200" b="0" i="0" u="none" strike="noStrike" dirty="0">
                          <a:solidFill>
                            <a:srgbClr val="000000"/>
                          </a:solidFill>
                          <a:latin typeface="Calibri"/>
                        </a:rPr>
                        <a:t>-</a:t>
                      </a:r>
                    </a:p>
                  </a:txBody>
                  <a:tcPr marL="3663" marR="3663" marT="3663" marB="0" anchor="ctr">
                    <a:lnL>
                      <a:noFill/>
                    </a:lnL>
                    <a:lnR>
                      <a:noFill/>
                    </a:lnR>
                    <a:lnT>
                      <a:noFill/>
                    </a:lnT>
                    <a:lnB>
                      <a:noFill/>
                    </a:lnB>
                    <a:solidFill>
                      <a:schemeClr val="accent4">
                        <a:lumMod val="40000"/>
                        <a:lumOff val="60000"/>
                      </a:schemeClr>
                    </a:solidFill>
                  </a:tcPr>
                </a:tc>
                <a:tc>
                  <a:txBody>
                    <a:bodyPr/>
                    <a:lstStyle/>
                    <a:p>
                      <a:pPr algn="ctr" fontAlgn="ctr"/>
                      <a:r>
                        <a:rPr lang="de-DE" sz="1200" b="0" i="0" u="none" strike="noStrike" dirty="0">
                          <a:solidFill>
                            <a:srgbClr val="000000"/>
                          </a:solidFill>
                          <a:latin typeface="Calibri"/>
                        </a:rPr>
                        <a:t>-</a:t>
                      </a:r>
                    </a:p>
                  </a:txBody>
                  <a:tcPr marL="3663" marR="3663" marT="3663" marB="0" anchor="ctr">
                    <a:lnL>
                      <a:noFill/>
                    </a:lnL>
                    <a:lnR>
                      <a:noFill/>
                    </a:lnR>
                    <a:lnT>
                      <a:noFill/>
                    </a:lnT>
                    <a:lnB>
                      <a:noFill/>
                    </a:lnB>
                    <a:solidFill>
                      <a:schemeClr val="accent4">
                        <a:lumMod val="40000"/>
                        <a:lumOff val="60000"/>
                      </a:schemeClr>
                    </a:solidFill>
                  </a:tcPr>
                </a:tc>
                <a:tc>
                  <a:txBody>
                    <a:bodyPr/>
                    <a:lstStyle/>
                    <a:p>
                      <a:pPr algn="ctr" fontAlgn="ctr"/>
                      <a:r>
                        <a:rPr lang="de-DE" sz="1200" b="0" i="0" u="none" strike="noStrike" dirty="0">
                          <a:solidFill>
                            <a:srgbClr val="000000"/>
                          </a:solidFill>
                          <a:latin typeface="Calibri"/>
                        </a:rPr>
                        <a:t>-</a:t>
                      </a:r>
                    </a:p>
                  </a:txBody>
                  <a:tcPr marL="3663" marR="3663" marT="3663" marB="0" anchor="ctr">
                    <a:lnL>
                      <a:noFill/>
                    </a:lnL>
                    <a:lnR>
                      <a:noFill/>
                    </a:lnR>
                    <a:lnT>
                      <a:noFill/>
                    </a:lnT>
                    <a:lnB>
                      <a:noFill/>
                    </a:lnB>
                    <a:solidFill>
                      <a:schemeClr val="accent4">
                        <a:lumMod val="40000"/>
                        <a:lumOff val="60000"/>
                      </a:schemeClr>
                    </a:solidFill>
                  </a:tcPr>
                </a:tc>
                <a:tc>
                  <a:txBody>
                    <a:bodyPr/>
                    <a:lstStyle/>
                    <a:p>
                      <a:pPr algn="ctr" fontAlgn="ctr"/>
                      <a:r>
                        <a:rPr lang="de-DE" sz="1200" b="0" i="0" u="none" strike="noStrike" dirty="0">
                          <a:solidFill>
                            <a:srgbClr val="000000"/>
                          </a:solidFill>
                          <a:latin typeface="Calibri"/>
                        </a:rPr>
                        <a:t>-</a:t>
                      </a:r>
                    </a:p>
                  </a:txBody>
                  <a:tcPr marL="3663" marR="3663" marT="3663" marB="0" anchor="ctr">
                    <a:lnL>
                      <a:noFill/>
                    </a:lnL>
                    <a:lnR>
                      <a:noFill/>
                    </a:lnR>
                    <a:lnT>
                      <a:noFill/>
                    </a:lnT>
                    <a:lnB>
                      <a:noFill/>
                    </a:lnB>
                    <a:solidFill>
                      <a:schemeClr val="accent4">
                        <a:lumMod val="40000"/>
                        <a:lumOff val="60000"/>
                      </a:schemeClr>
                    </a:solidFill>
                  </a:tcPr>
                </a:tc>
                <a:tc>
                  <a:txBody>
                    <a:bodyPr/>
                    <a:lstStyle/>
                    <a:p>
                      <a:pPr algn="ctr" fontAlgn="ctr"/>
                      <a:r>
                        <a:rPr lang="de-DE" sz="1200" b="0" i="0" u="none" strike="noStrike" dirty="0">
                          <a:solidFill>
                            <a:srgbClr val="000000"/>
                          </a:solidFill>
                          <a:latin typeface="Calibri"/>
                        </a:rPr>
                        <a:t>-</a:t>
                      </a:r>
                    </a:p>
                  </a:txBody>
                  <a:tcPr marL="3663" marR="3663" marT="3663" marB="0" anchor="ctr">
                    <a:lnL>
                      <a:noFill/>
                    </a:lnL>
                    <a:lnR>
                      <a:noFill/>
                    </a:lnR>
                    <a:lnT>
                      <a:noFill/>
                    </a:lnT>
                    <a:lnB>
                      <a:noFill/>
                    </a:lnB>
                    <a:solidFill>
                      <a:schemeClr val="accent4">
                        <a:lumMod val="40000"/>
                        <a:lumOff val="60000"/>
                      </a:schemeClr>
                    </a:solidFill>
                  </a:tcPr>
                </a:tc>
                <a:tc>
                  <a:txBody>
                    <a:bodyPr/>
                    <a:lstStyle/>
                    <a:p>
                      <a:pPr algn="ctr" fontAlgn="ctr"/>
                      <a:r>
                        <a:rPr lang="de-DE" sz="1200" b="0" i="0" u="none" strike="noStrike" dirty="0">
                          <a:solidFill>
                            <a:srgbClr val="000000"/>
                          </a:solidFill>
                          <a:latin typeface="Calibri"/>
                        </a:rPr>
                        <a:t>x</a:t>
                      </a:r>
                    </a:p>
                  </a:txBody>
                  <a:tcPr marL="3663" marR="3663" marT="3663" marB="0" anchor="ctr">
                    <a:lnL>
                      <a:noFill/>
                    </a:lnL>
                    <a:lnR>
                      <a:noFill/>
                    </a:lnR>
                    <a:lnT>
                      <a:noFill/>
                    </a:lnT>
                    <a:lnB>
                      <a:noFill/>
                    </a:lnB>
                    <a:solidFill>
                      <a:schemeClr val="accent4">
                        <a:lumMod val="40000"/>
                        <a:lumOff val="60000"/>
                      </a:schemeClr>
                    </a:solidFill>
                  </a:tcPr>
                </a:tc>
              </a:tr>
              <a:tr h="80248">
                <a:tc>
                  <a:txBody>
                    <a:bodyPr/>
                    <a:lstStyle/>
                    <a:p>
                      <a:pPr algn="l" fontAlgn="b"/>
                      <a:endParaRPr lang="de-DE" sz="1200" b="0" i="0" u="none" strike="noStrike" dirty="0">
                        <a:solidFill>
                          <a:srgbClr val="000000"/>
                        </a:solidFill>
                        <a:latin typeface="Calibri"/>
                      </a:endParaRPr>
                    </a:p>
                  </a:txBody>
                  <a:tcPr marL="3663" marR="3663" marT="3663" marB="0" anchor="b">
                    <a:lnL>
                      <a:noFill/>
                    </a:lnL>
                    <a:lnR>
                      <a:noFill/>
                    </a:lnR>
                    <a:lnT>
                      <a:noFill/>
                    </a:lnT>
                    <a:lnB>
                      <a:noFill/>
                    </a:lnB>
                    <a:solidFill>
                      <a:schemeClr val="accent4">
                        <a:lumMod val="40000"/>
                        <a:lumOff val="60000"/>
                      </a:schemeClr>
                    </a:solidFill>
                  </a:tcPr>
                </a:tc>
                <a:tc gridSpan="2">
                  <a:txBody>
                    <a:bodyPr/>
                    <a:lstStyle/>
                    <a:p>
                      <a:pPr algn="l" fontAlgn="ctr"/>
                      <a:r>
                        <a:rPr lang="ru-RU" sz="1200" b="0" i="0" u="none" strike="noStrike" dirty="0" smtClean="0">
                          <a:solidFill>
                            <a:srgbClr val="000000"/>
                          </a:solidFill>
                          <a:latin typeface="Calibri"/>
                        </a:rPr>
                        <a:t>Потребность</a:t>
                      </a:r>
                      <a:r>
                        <a:rPr lang="ru-RU" sz="1200" b="0" i="0" u="none" strike="noStrike" baseline="0" dirty="0" smtClean="0">
                          <a:solidFill>
                            <a:srgbClr val="000000"/>
                          </a:solidFill>
                          <a:latin typeface="Calibri"/>
                        </a:rPr>
                        <a:t> в лечении</a:t>
                      </a:r>
                      <a:endParaRPr lang="de-DE" sz="1200" b="0" i="0" u="none" strike="noStrike" dirty="0">
                        <a:solidFill>
                          <a:srgbClr val="000000"/>
                        </a:solidFill>
                        <a:latin typeface="Calibri"/>
                      </a:endParaRPr>
                    </a:p>
                  </a:txBody>
                  <a:tcPr marL="3663" marR="3663" marT="3663" marB="0" anchor="ctr">
                    <a:lnL>
                      <a:noFill/>
                    </a:lnL>
                    <a:lnR>
                      <a:noFill/>
                    </a:lnR>
                    <a:lnT>
                      <a:noFill/>
                    </a:lnT>
                    <a:lnB>
                      <a:noFill/>
                    </a:lnB>
                    <a:solidFill>
                      <a:schemeClr val="accent4">
                        <a:lumMod val="40000"/>
                        <a:lumOff val="60000"/>
                      </a:schemeClr>
                    </a:solidFill>
                  </a:tcPr>
                </a:tc>
                <a:tc hMerge="1">
                  <a:txBody>
                    <a:bodyPr/>
                    <a:lstStyle/>
                    <a:p>
                      <a:pPr algn="l" fontAlgn="ctr"/>
                      <a:endParaRPr lang="de-DE" sz="1200" b="0" i="0" u="none" strike="noStrike" dirty="0">
                        <a:solidFill>
                          <a:srgbClr val="000000"/>
                        </a:solidFill>
                        <a:latin typeface="Calibri"/>
                      </a:endParaRPr>
                    </a:p>
                  </a:txBody>
                  <a:tcPr marL="3663" marR="3663" marT="3663" marB="0" anchor="ctr">
                    <a:lnL>
                      <a:noFill/>
                    </a:lnL>
                    <a:lnR>
                      <a:noFill/>
                    </a:lnR>
                    <a:lnT>
                      <a:noFill/>
                    </a:lnT>
                    <a:lnB>
                      <a:noFill/>
                    </a:lnB>
                    <a:solidFill>
                      <a:schemeClr val="accent4">
                        <a:lumMod val="40000"/>
                        <a:lumOff val="60000"/>
                      </a:schemeClr>
                    </a:solidFill>
                  </a:tcPr>
                </a:tc>
                <a:tc>
                  <a:txBody>
                    <a:bodyPr/>
                    <a:lstStyle/>
                    <a:p>
                      <a:pPr algn="ctr" fontAlgn="ctr"/>
                      <a:r>
                        <a:rPr lang="de-DE" sz="1200" b="0" i="0" u="none" strike="noStrike" dirty="0">
                          <a:solidFill>
                            <a:srgbClr val="000000"/>
                          </a:solidFill>
                          <a:latin typeface="Calibri"/>
                        </a:rPr>
                        <a:t>-</a:t>
                      </a:r>
                    </a:p>
                  </a:txBody>
                  <a:tcPr marL="3663" marR="3663" marT="3663" marB="0" anchor="ctr">
                    <a:lnL>
                      <a:noFill/>
                    </a:lnL>
                    <a:lnR>
                      <a:noFill/>
                    </a:lnR>
                    <a:lnT>
                      <a:noFill/>
                    </a:lnT>
                    <a:lnB>
                      <a:noFill/>
                    </a:lnB>
                    <a:solidFill>
                      <a:schemeClr val="accent4">
                        <a:lumMod val="40000"/>
                        <a:lumOff val="60000"/>
                      </a:schemeClr>
                    </a:solidFill>
                  </a:tcPr>
                </a:tc>
                <a:tc>
                  <a:txBody>
                    <a:bodyPr/>
                    <a:lstStyle/>
                    <a:p>
                      <a:pPr algn="ctr" fontAlgn="ctr"/>
                      <a:r>
                        <a:rPr lang="de-DE" sz="1200" b="0" i="0" u="none" strike="noStrike" dirty="0">
                          <a:solidFill>
                            <a:srgbClr val="000000"/>
                          </a:solidFill>
                          <a:latin typeface="Calibri"/>
                        </a:rPr>
                        <a:t>-</a:t>
                      </a:r>
                    </a:p>
                  </a:txBody>
                  <a:tcPr marL="3663" marR="3663" marT="3663" marB="0" anchor="ctr">
                    <a:lnL>
                      <a:noFill/>
                    </a:lnL>
                    <a:lnR>
                      <a:noFill/>
                    </a:lnR>
                    <a:lnT>
                      <a:noFill/>
                    </a:lnT>
                    <a:lnB>
                      <a:noFill/>
                    </a:lnB>
                    <a:solidFill>
                      <a:schemeClr val="accent4">
                        <a:lumMod val="40000"/>
                        <a:lumOff val="60000"/>
                      </a:schemeClr>
                    </a:solidFill>
                  </a:tcPr>
                </a:tc>
                <a:tc>
                  <a:txBody>
                    <a:bodyPr/>
                    <a:lstStyle/>
                    <a:p>
                      <a:pPr algn="ctr" fontAlgn="ctr"/>
                      <a:r>
                        <a:rPr lang="de-DE" sz="1200" b="0" i="0" u="none" strike="noStrike" dirty="0">
                          <a:solidFill>
                            <a:srgbClr val="000000"/>
                          </a:solidFill>
                          <a:latin typeface="Calibri"/>
                        </a:rPr>
                        <a:t>-</a:t>
                      </a:r>
                    </a:p>
                  </a:txBody>
                  <a:tcPr marL="3663" marR="3663" marT="3663" marB="0" anchor="ctr">
                    <a:lnL>
                      <a:noFill/>
                    </a:lnL>
                    <a:lnR>
                      <a:noFill/>
                    </a:lnR>
                    <a:lnT>
                      <a:noFill/>
                    </a:lnT>
                    <a:lnB>
                      <a:noFill/>
                    </a:lnB>
                    <a:solidFill>
                      <a:schemeClr val="accent4">
                        <a:lumMod val="40000"/>
                        <a:lumOff val="60000"/>
                      </a:schemeClr>
                    </a:solidFill>
                  </a:tcPr>
                </a:tc>
                <a:tc>
                  <a:txBody>
                    <a:bodyPr/>
                    <a:lstStyle/>
                    <a:p>
                      <a:pPr algn="ctr" fontAlgn="ctr"/>
                      <a:r>
                        <a:rPr lang="de-DE" sz="1200" b="0" i="0" u="none" strike="noStrike" dirty="0">
                          <a:solidFill>
                            <a:srgbClr val="000000"/>
                          </a:solidFill>
                          <a:latin typeface="Calibri"/>
                        </a:rPr>
                        <a:t>-</a:t>
                      </a:r>
                    </a:p>
                  </a:txBody>
                  <a:tcPr marL="3663" marR="3663" marT="3663" marB="0" anchor="ctr">
                    <a:lnL>
                      <a:noFill/>
                    </a:lnL>
                    <a:lnR>
                      <a:noFill/>
                    </a:lnR>
                    <a:lnT>
                      <a:noFill/>
                    </a:lnT>
                    <a:lnB>
                      <a:noFill/>
                    </a:lnB>
                    <a:solidFill>
                      <a:schemeClr val="accent4">
                        <a:lumMod val="40000"/>
                        <a:lumOff val="60000"/>
                      </a:schemeClr>
                    </a:solidFill>
                  </a:tcPr>
                </a:tc>
                <a:tc>
                  <a:txBody>
                    <a:bodyPr/>
                    <a:lstStyle/>
                    <a:p>
                      <a:pPr algn="ctr" fontAlgn="ctr"/>
                      <a:r>
                        <a:rPr lang="de-DE" sz="1200" b="0" i="0" u="none" strike="noStrike" dirty="0">
                          <a:solidFill>
                            <a:srgbClr val="000000"/>
                          </a:solidFill>
                          <a:latin typeface="Calibri"/>
                        </a:rPr>
                        <a:t>-</a:t>
                      </a:r>
                    </a:p>
                  </a:txBody>
                  <a:tcPr marL="3663" marR="3663" marT="3663" marB="0" anchor="ctr">
                    <a:lnL>
                      <a:noFill/>
                    </a:lnL>
                    <a:lnR>
                      <a:noFill/>
                    </a:lnR>
                    <a:lnT>
                      <a:noFill/>
                    </a:lnT>
                    <a:lnB>
                      <a:noFill/>
                    </a:lnB>
                    <a:solidFill>
                      <a:schemeClr val="accent4">
                        <a:lumMod val="40000"/>
                        <a:lumOff val="60000"/>
                      </a:schemeClr>
                    </a:solidFill>
                  </a:tcPr>
                </a:tc>
                <a:tc>
                  <a:txBody>
                    <a:bodyPr/>
                    <a:lstStyle/>
                    <a:p>
                      <a:pPr algn="ctr" fontAlgn="ctr"/>
                      <a:r>
                        <a:rPr lang="de-DE" sz="1200" b="0" i="0" u="none" strike="noStrike" dirty="0">
                          <a:solidFill>
                            <a:srgbClr val="000000"/>
                          </a:solidFill>
                          <a:latin typeface="Calibri"/>
                        </a:rPr>
                        <a:t>-</a:t>
                      </a:r>
                    </a:p>
                  </a:txBody>
                  <a:tcPr marL="3663" marR="3663" marT="3663" marB="0" anchor="ctr">
                    <a:lnL>
                      <a:noFill/>
                    </a:lnL>
                    <a:lnR>
                      <a:noFill/>
                    </a:lnR>
                    <a:lnT>
                      <a:noFill/>
                    </a:lnT>
                    <a:lnB>
                      <a:noFill/>
                    </a:lnB>
                    <a:solidFill>
                      <a:schemeClr val="accent4">
                        <a:lumMod val="40000"/>
                        <a:lumOff val="60000"/>
                      </a:schemeClr>
                    </a:solidFill>
                  </a:tcPr>
                </a:tc>
                <a:tc>
                  <a:txBody>
                    <a:bodyPr/>
                    <a:lstStyle/>
                    <a:p>
                      <a:pPr algn="ctr" fontAlgn="ctr"/>
                      <a:r>
                        <a:rPr lang="de-DE" sz="1200" b="0" i="0" u="none" strike="noStrike" dirty="0">
                          <a:solidFill>
                            <a:srgbClr val="000000"/>
                          </a:solidFill>
                          <a:latin typeface="Calibri"/>
                        </a:rPr>
                        <a:t>-</a:t>
                      </a:r>
                    </a:p>
                  </a:txBody>
                  <a:tcPr marL="3663" marR="3663" marT="3663" marB="0" anchor="ctr">
                    <a:lnL>
                      <a:noFill/>
                    </a:lnL>
                    <a:lnR>
                      <a:noFill/>
                    </a:lnR>
                    <a:lnT>
                      <a:noFill/>
                    </a:lnT>
                    <a:lnB>
                      <a:noFill/>
                    </a:lnB>
                    <a:solidFill>
                      <a:schemeClr val="accent4">
                        <a:lumMod val="40000"/>
                        <a:lumOff val="60000"/>
                      </a:schemeClr>
                    </a:solidFill>
                  </a:tcPr>
                </a:tc>
                <a:tc>
                  <a:txBody>
                    <a:bodyPr/>
                    <a:lstStyle/>
                    <a:p>
                      <a:pPr algn="ctr" fontAlgn="ctr"/>
                      <a:r>
                        <a:rPr lang="de-DE" sz="1200" b="0" i="0" u="none" strike="noStrike" dirty="0">
                          <a:solidFill>
                            <a:srgbClr val="000000"/>
                          </a:solidFill>
                          <a:latin typeface="Calibri"/>
                        </a:rPr>
                        <a:t>-</a:t>
                      </a:r>
                    </a:p>
                  </a:txBody>
                  <a:tcPr marL="3663" marR="3663" marT="3663" marB="0" anchor="ctr">
                    <a:lnL>
                      <a:noFill/>
                    </a:lnL>
                    <a:lnR>
                      <a:noFill/>
                    </a:lnR>
                    <a:lnT>
                      <a:noFill/>
                    </a:lnT>
                    <a:lnB>
                      <a:noFill/>
                    </a:lnB>
                    <a:solidFill>
                      <a:schemeClr val="accent4">
                        <a:lumMod val="40000"/>
                        <a:lumOff val="60000"/>
                      </a:schemeClr>
                    </a:solidFill>
                  </a:tcPr>
                </a:tc>
                <a:tc>
                  <a:txBody>
                    <a:bodyPr/>
                    <a:lstStyle/>
                    <a:p>
                      <a:pPr algn="ctr" fontAlgn="ctr"/>
                      <a:r>
                        <a:rPr lang="de-DE" sz="1200" b="0" i="0" u="none" strike="noStrike" dirty="0">
                          <a:solidFill>
                            <a:srgbClr val="000000"/>
                          </a:solidFill>
                          <a:latin typeface="Calibri"/>
                        </a:rPr>
                        <a:t>x</a:t>
                      </a:r>
                    </a:p>
                  </a:txBody>
                  <a:tcPr marL="3663" marR="3663" marT="3663" marB="0" anchor="ctr">
                    <a:lnL>
                      <a:noFill/>
                    </a:lnL>
                    <a:lnR>
                      <a:noFill/>
                    </a:lnR>
                    <a:lnT>
                      <a:noFill/>
                    </a:lnT>
                    <a:lnB>
                      <a:noFill/>
                    </a:lnB>
                    <a:solidFill>
                      <a:schemeClr val="accent4">
                        <a:lumMod val="40000"/>
                        <a:lumOff val="60000"/>
                      </a:schemeClr>
                    </a:solidFill>
                  </a:tcPr>
                </a:tc>
              </a:tr>
              <a:tr h="387745">
                <a:tc gridSpan="3">
                  <a:txBody>
                    <a:bodyPr/>
                    <a:lstStyle/>
                    <a:p>
                      <a:pPr algn="l" fontAlgn="b"/>
                      <a:r>
                        <a:rPr lang="ru-RU" sz="1200" b="1" i="0" u="none" strike="noStrike" dirty="0" smtClean="0">
                          <a:solidFill>
                            <a:srgbClr val="000000"/>
                          </a:solidFill>
                          <a:latin typeface="Calibri"/>
                        </a:rPr>
                        <a:t>Уровень</a:t>
                      </a:r>
                      <a:r>
                        <a:rPr lang="ru-RU" sz="1200" b="1" i="0" u="none" strike="noStrike" baseline="0" dirty="0" smtClean="0">
                          <a:solidFill>
                            <a:srgbClr val="000000"/>
                          </a:solidFill>
                          <a:latin typeface="Calibri"/>
                        </a:rPr>
                        <a:t> тяжести </a:t>
                      </a:r>
                      <a:r>
                        <a:rPr lang="de-DE" sz="1200" b="1" i="0" u="none" strike="noStrike" dirty="0" smtClean="0">
                          <a:solidFill>
                            <a:srgbClr val="000000"/>
                          </a:solidFill>
                          <a:latin typeface="Calibri"/>
                        </a:rPr>
                        <a:t>/ </a:t>
                      </a:r>
                      <a:r>
                        <a:rPr lang="ru-RU" sz="1200" b="1" i="0" u="none" strike="noStrike" dirty="0" smtClean="0">
                          <a:solidFill>
                            <a:srgbClr val="000000"/>
                          </a:solidFill>
                          <a:latin typeface="Calibri"/>
                        </a:rPr>
                        <a:t>сложности болезни</a:t>
                      </a:r>
                      <a:endParaRPr lang="de-DE" sz="1200" b="1" i="0" u="none" strike="noStrike" dirty="0">
                        <a:solidFill>
                          <a:srgbClr val="000000"/>
                        </a:solidFill>
                        <a:latin typeface="Calibri"/>
                      </a:endParaRPr>
                    </a:p>
                  </a:txBody>
                  <a:tcPr marL="3663" marR="3663" marT="3663" marB="0" anchor="b">
                    <a:lnL>
                      <a:noFill/>
                    </a:lnL>
                    <a:lnR>
                      <a:noFill/>
                    </a:lnR>
                    <a:lnT>
                      <a:noFill/>
                    </a:lnT>
                    <a:lnB>
                      <a:noFill/>
                    </a:lnB>
                    <a:solidFill>
                      <a:schemeClr val="accent5">
                        <a:lumMod val="40000"/>
                        <a:lumOff val="60000"/>
                      </a:schemeClr>
                    </a:solidFill>
                  </a:tcPr>
                </a:tc>
                <a:tc hMerge="1">
                  <a:txBody>
                    <a:bodyPr/>
                    <a:lstStyle/>
                    <a:p>
                      <a:endParaRPr lang="ru-RU"/>
                    </a:p>
                  </a:txBody>
                  <a:tcPr/>
                </a:tc>
                <a:tc hMerge="1">
                  <a:txBody>
                    <a:bodyPr/>
                    <a:lstStyle/>
                    <a:p>
                      <a:endParaRPr lang="en-GB"/>
                    </a:p>
                  </a:txBody>
                  <a:tcPr/>
                </a:tc>
                <a:tc>
                  <a:txBody>
                    <a:bodyPr/>
                    <a:lstStyle/>
                    <a:p>
                      <a:pPr algn="ctr" fontAlgn="b"/>
                      <a:r>
                        <a:rPr lang="de-DE" sz="1200" b="0" i="0" u="none" strike="noStrike" dirty="0">
                          <a:solidFill>
                            <a:srgbClr val="000000"/>
                          </a:solidFill>
                          <a:latin typeface="Calibri"/>
                        </a:rPr>
                        <a:t>3*</a:t>
                      </a:r>
                    </a:p>
                  </a:txBody>
                  <a:tcPr marL="3663" marR="3663" marT="3663" marB="0" anchor="b">
                    <a:lnL>
                      <a:noFill/>
                    </a:lnL>
                    <a:lnR>
                      <a:noFill/>
                    </a:lnR>
                    <a:lnT>
                      <a:noFill/>
                    </a:lnT>
                    <a:lnB>
                      <a:noFill/>
                    </a:lnB>
                    <a:solidFill>
                      <a:schemeClr val="accent5">
                        <a:lumMod val="40000"/>
                        <a:lumOff val="60000"/>
                      </a:schemeClr>
                    </a:solidFill>
                  </a:tcPr>
                </a:tc>
                <a:tc>
                  <a:txBody>
                    <a:bodyPr/>
                    <a:lstStyle/>
                    <a:p>
                      <a:pPr algn="ctr" fontAlgn="b"/>
                      <a:r>
                        <a:rPr lang="de-DE" sz="1200" b="0" i="0" u="none" strike="noStrike" dirty="0">
                          <a:solidFill>
                            <a:srgbClr val="000000"/>
                          </a:solidFill>
                          <a:latin typeface="Calibri"/>
                        </a:rPr>
                        <a:t>4</a:t>
                      </a:r>
                    </a:p>
                  </a:txBody>
                  <a:tcPr marL="3663" marR="3663" marT="3663" marB="0" anchor="b">
                    <a:lnL>
                      <a:noFill/>
                    </a:lnL>
                    <a:lnR>
                      <a:noFill/>
                    </a:lnR>
                    <a:lnT>
                      <a:noFill/>
                    </a:lnT>
                    <a:lnB>
                      <a:noFill/>
                    </a:lnB>
                    <a:solidFill>
                      <a:schemeClr val="accent5">
                        <a:lumMod val="40000"/>
                        <a:lumOff val="60000"/>
                      </a:schemeClr>
                    </a:solidFill>
                  </a:tcPr>
                </a:tc>
                <a:tc>
                  <a:txBody>
                    <a:bodyPr/>
                    <a:lstStyle/>
                    <a:p>
                      <a:pPr algn="ctr" fontAlgn="b"/>
                      <a:r>
                        <a:rPr lang="ru-RU" sz="1050" b="0" i="0" u="none" strike="noStrike" dirty="0" smtClean="0">
                          <a:solidFill>
                            <a:srgbClr val="000000"/>
                          </a:solidFill>
                          <a:latin typeface="Calibri"/>
                        </a:rPr>
                        <a:t>Без ограничений</a:t>
                      </a:r>
                      <a:endParaRPr lang="de-DE" sz="1050" b="0" i="0" u="none" strike="noStrike" dirty="0">
                        <a:solidFill>
                          <a:srgbClr val="000000"/>
                        </a:solidFill>
                        <a:latin typeface="Calibri"/>
                      </a:endParaRPr>
                    </a:p>
                  </a:txBody>
                  <a:tcPr marL="3663" marR="3663" marT="3663" marB="0" anchor="b">
                    <a:lnL>
                      <a:noFill/>
                    </a:lnL>
                    <a:lnR>
                      <a:noFill/>
                    </a:lnR>
                    <a:lnT>
                      <a:noFill/>
                    </a:lnT>
                    <a:lnB>
                      <a:noFill/>
                    </a:lnB>
                    <a:solidFill>
                      <a:schemeClr val="accent5">
                        <a:lumMod val="40000"/>
                        <a:lumOff val="60000"/>
                      </a:schemeClr>
                    </a:solidFill>
                  </a:tcPr>
                </a:tc>
                <a:tc>
                  <a:txBody>
                    <a:bodyPr/>
                    <a:lstStyle/>
                    <a:p>
                      <a:pPr algn="ctr" fontAlgn="b"/>
                      <a:r>
                        <a:rPr lang="de-DE" sz="1200" b="0" i="0" u="none" strike="noStrike" dirty="0">
                          <a:solidFill>
                            <a:srgbClr val="000000"/>
                          </a:solidFill>
                          <a:latin typeface="Calibri"/>
                        </a:rPr>
                        <a:t>5**</a:t>
                      </a:r>
                    </a:p>
                  </a:txBody>
                  <a:tcPr marL="3663" marR="3663" marT="3663" marB="0" anchor="b">
                    <a:lnL>
                      <a:noFill/>
                    </a:lnL>
                    <a:lnR>
                      <a:noFill/>
                    </a:lnR>
                    <a:lnT>
                      <a:noFill/>
                    </a:lnT>
                    <a:lnB>
                      <a:noFill/>
                    </a:lnB>
                    <a:solidFill>
                      <a:schemeClr val="accent5">
                        <a:lumMod val="40000"/>
                        <a:lumOff val="60000"/>
                      </a:schemeClr>
                    </a:solidFill>
                  </a:tcPr>
                </a:tc>
                <a:tc>
                  <a:txBody>
                    <a:bodyPr/>
                    <a:lstStyle/>
                    <a:p>
                      <a:pPr algn="ctr" fontAlgn="b"/>
                      <a:r>
                        <a:rPr lang="de-DE" sz="1200" b="0" i="0" u="none" strike="noStrike" dirty="0">
                          <a:solidFill>
                            <a:srgbClr val="000000"/>
                          </a:solidFill>
                          <a:latin typeface="Calibri"/>
                        </a:rPr>
                        <a:t>2</a:t>
                      </a:r>
                    </a:p>
                  </a:txBody>
                  <a:tcPr marL="3663" marR="3663" marT="3663" marB="0" anchor="b">
                    <a:lnL>
                      <a:noFill/>
                    </a:lnL>
                    <a:lnR>
                      <a:noFill/>
                    </a:lnR>
                    <a:lnT>
                      <a:noFill/>
                    </a:lnT>
                    <a:lnB>
                      <a:noFill/>
                    </a:lnB>
                    <a:solidFill>
                      <a:schemeClr val="accent5">
                        <a:lumMod val="40000"/>
                        <a:lumOff val="60000"/>
                      </a:schemeClr>
                    </a:solidFill>
                  </a:tcPr>
                </a:tc>
                <a:tc>
                  <a:txBody>
                    <a:bodyPr/>
                    <a:lstStyle/>
                    <a:p>
                      <a:pPr algn="ctr" fontAlgn="b"/>
                      <a:r>
                        <a:rPr lang="de-DE" sz="1200" b="0" i="0" u="none" strike="noStrike" dirty="0">
                          <a:solidFill>
                            <a:srgbClr val="000000"/>
                          </a:solidFill>
                          <a:latin typeface="Calibri"/>
                        </a:rPr>
                        <a:t>3</a:t>
                      </a:r>
                    </a:p>
                  </a:txBody>
                  <a:tcPr marL="3663" marR="3663" marT="3663" marB="0" anchor="b">
                    <a:lnL>
                      <a:noFill/>
                    </a:lnL>
                    <a:lnR>
                      <a:noFill/>
                    </a:lnR>
                    <a:lnT>
                      <a:noFill/>
                    </a:lnT>
                    <a:lnB>
                      <a:noFill/>
                    </a:lnB>
                    <a:solidFill>
                      <a:schemeClr val="accent5">
                        <a:lumMod val="40000"/>
                        <a:lumOff val="60000"/>
                      </a:schemeClr>
                    </a:solidFill>
                  </a:tcPr>
                </a:tc>
                <a:tc>
                  <a:txBody>
                    <a:bodyPr/>
                    <a:lstStyle/>
                    <a:p>
                      <a:pPr algn="ctr" fontAlgn="b"/>
                      <a:r>
                        <a:rPr lang="de-DE" sz="1200" b="0" i="0" u="none" strike="noStrike" dirty="0">
                          <a:solidFill>
                            <a:srgbClr val="000000"/>
                          </a:solidFill>
                          <a:latin typeface="Calibri"/>
                        </a:rPr>
                        <a:t>3</a:t>
                      </a:r>
                    </a:p>
                  </a:txBody>
                  <a:tcPr marL="3663" marR="3663" marT="3663" marB="0" anchor="b">
                    <a:lnL>
                      <a:noFill/>
                    </a:lnL>
                    <a:lnR>
                      <a:noFill/>
                    </a:lnR>
                    <a:lnT>
                      <a:noFill/>
                    </a:lnT>
                    <a:lnB>
                      <a:noFill/>
                    </a:lnB>
                    <a:solidFill>
                      <a:schemeClr val="accent5">
                        <a:lumMod val="40000"/>
                        <a:lumOff val="60000"/>
                      </a:schemeClr>
                    </a:solidFill>
                  </a:tcPr>
                </a:tc>
                <a:tc>
                  <a:txBody>
                    <a:bodyPr/>
                    <a:lstStyle/>
                    <a:p>
                      <a:pPr marL="0" marR="0" indent="0" algn="ctr" defTabSz="914400" rtl="0" eaLnBrk="1" fontAlgn="b" latinLnBrk="0" hangingPunct="1">
                        <a:lnSpc>
                          <a:spcPct val="100000"/>
                        </a:lnSpc>
                        <a:spcBef>
                          <a:spcPts val="0"/>
                        </a:spcBef>
                        <a:spcAft>
                          <a:spcPts val="0"/>
                        </a:spcAft>
                        <a:buClrTx/>
                        <a:buSzTx/>
                        <a:buFontTx/>
                        <a:buNone/>
                        <a:tabLst/>
                        <a:defRPr/>
                      </a:pPr>
                      <a:r>
                        <a:rPr lang="ru-RU" sz="1000" b="0" i="0" u="none" strike="noStrike" dirty="0" smtClean="0">
                          <a:solidFill>
                            <a:srgbClr val="000000"/>
                          </a:solidFill>
                          <a:latin typeface="+mn-lt"/>
                        </a:rPr>
                        <a:t>Без ограничений</a:t>
                      </a:r>
                      <a:endParaRPr lang="de-DE" sz="1000" b="0" i="0" u="none" strike="noStrike" dirty="0" smtClean="0">
                        <a:solidFill>
                          <a:srgbClr val="000000"/>
                        </a:solidFill>
                        <a:latin typeface="+mn-lt"/>
                      </a:endParaRPr>
                    </a:p>
                    <a:p>
                      <a:pPr algn="ctr" fontAlgn="b"/>
                      <a:endParaRPr lang="de-DE" sz="1200" b="0" i="0" u="none" strike="noStrike" dirty="0">
                        <a:solidFill>
                          <a:srgbClr val="000000"/>
                        </a:solidFill>
                        <a:latin typeface="Calibri"/>
                      </a:endParaRPr>
                    </a:p>
                  </a:txBody>
                  <a:tcPr marL="3663" marR="3663" marT="3663" marB="0" anchor="b">
                    <a:lnL>
                      <a:noFill/>
                    </a:lnL>
                    <a:lnR>
                      <a:noFill/>
                    </a:lnR>
                    <a:lnT>
                      <a:noFill/>
                    </a:lnT>
                    <a:lnB>
                      <a:noFill/>
                    </a:lnB>
                    <a:solidFill>
                      <a:schemeClr val="accent5">
                        <a:lumMod val="40000"/>
                        <a:lumOff val="60000"/>
                      </a:schemeClr>
                    </a:solidFill>
                  </a:tcPr>
                </a:tc>
                <a:tc>
                  <a:txBody>
                    <a:bodyPr/>
                    <a:lstStyle/>
                    <a:p>
                      <a:pPr algn="ctr" fontAlgn="b"/>
                      <a:r>
                        <a:rPr lang="de-DE" sz="1200" b="0" i="0" u="none" strike="noStrike" dirty="0">
                          <a:solidFill>
                            <a:srgbClr val="000000"/>
                          </a:solidFill>
                          <a:latin typeface="Calibri"/>
                        </a:rPr>
                        <a:t>-</a:t>
                      </a:r>
                    </a:p>
                  </a:txBody>
                  <a:tcPr marL="3663" marR="3663" marT="3663" marB="0" anchor="b">
                    <a:lnL>
                      <a:noFill/>
                    </a:lnL>
                    <a:lnR>
                      <a:noFill/>
                    </a:lnR>
                    <a:lnT>
                      <a:noFill/>
                    </a:lnT>
                    <a:lnB>
                      <a:noFill/>
                    </a:lnB>
                    <a:solidFill>
                      <a:schemeClr val="accent5">
                        <a:lumMod val="40000"/>
                        <a:lumOff val="60000"/>
                      </a:schemeClr>
                    </a:solidFill>
                  </a:tcPr>
                </a:tc>
              </a:tr>
              <a:tr h="360000">
                <a:tc>
                  <a:txBody>
                    <a:bodyPr/>
                    <a:lstStyle/>
                    <a:p>
                      <a:pPr algn="l" fontAlgn="b"/>
                      <a:endParaRPr lang="de-DE" sz="1200" b="0" i="0" u="none" strike="noStrike" dirty="0">
                        <a:solidFill>
                          <a:srgbClr val="000000"/>
                        </a:solidFill>
                        <a:latin typeface="Calibri"/>
                      </a:endParaRPr>
                    </a:p>
                  </a:txBody>
                  <a:tcPr marL="3663" marR="3663" marT="3663" marB="0" anchor="b">
                    <a:lnL>
                      <a:noFill/>
                    </a:lnL>
                    <a:lnR>
                      <a:noFill/>
                    </a:lnR>
                    <a:lnT>
                      <a:noFill/>
                    </a:lnT>
                    <a:lnB>
                      <a:noFill/>
                    </a:lnB>
                    <a:solidFill>
                      <a:schemeClr val="accent5">
                        <a:lumMod val="40000"/>
                        <a:lumOff val="60000"/>
                      </a:schemeClr>
                    </a:solidFill>
                  </a:tcPr>
                </a:tc>
                <a:tc gridSpan="2">
                  <a:txBody>
                    <a:bodyPr/>
                    <a:lstStyle/>
                    <a:p>
                      <a:pPr marL="0" marR="0" indent="0" algn="l" defTabSz="914400" rtl="0" eaLnBrk="1" fontAlgn="ctr" latinLnBrk="0" hangingPunct="1">
                        <a:lnSpc>
                          <a:spcPct val="100000"/>
                        </a:lnSpc>
                        <a:spcBef>
                          <a:spcPts val="0"/>
                        </a:spcBef>
                        <a:spcAft>
                          <a:spcPts val="0"/>
                        </a:spcAft>
                        <a:buClrTx/>
                        <a:buSzTx/>
                        <a:buFontTx/>
                        <a:buNone/>
                        <a:tabLst/>
                        <a:defRPr/>
                      </a:pPr>
                      <a:r>
                        <a:rPr lang="de-DE" sz="1200" b="0" i="0" u="none" strike="noStrike" dirty="0">
                          <a:solidFill>
                            <a:srgbClr val="000000"/>
                          </a:solidFill>
                          <a:latin typeface="Calibri"/>
                        </a:rPr>
                        <a:t> </a:t>
                      </a:r>
                      <a:r>
                        <a:rPr lang="ru-RU" sz="1200" b="0" i="0" u="none" strike="noStrike" dirty="0" smtClean="0">
                          <a:solidFill>
                            <a:srgbClr val="000000"/>
                          </a:solidFill>
                          <a:latin typeface="Calibri"/>
                        </a:rPr>
                        <a:t>Совокупная степень сложности случаев</a:t>
                      </a:r>
                      <a:endParaRPr lang="de-DE" sz="1200" b="0" i="0" u="none" strike="noStrike" dirty="0">
                        <a:solidFill>
                          <a:srgbClr val="000000"/>
                        </a:solidFill>
                        <a:latin typeface="Calibri"/>
                      </a:endParaRPr>
                    </a:p>
                  </a:txBody>
                  <a:tcPr marL="3663" marR="3663" marT="3663" marB="0" anchor="ctr">
                    <a:lnL>
                      <a:noFill/>
                    </a:lnL>
                    <a:lnR>
                      <a:noFill/>
                    </a:lnR>
                    <a:lnT>
                      <a:noFill/>
                    </a:lnT>
                    <a:lnB>
                      <a:noFill/>
                    </a:lnB>
                    <a:solidFill>
                      <a:schemeClr val="accent5">
                        <a:lumMod val="40000"/>
                        <a:lumOff val="60000"/>
                      </a:schemeClr>
                    </a:solidFill>
                  </a:tcPr>
                </a:tc>
                <a:tc hMerge="1">
                  <a:txBody>
                    <a:bodyPr/>
                    <a:lstStyle/>
                    <a:p>
                      <a:pPr algn="l" fontAlgn="ctr"/>
                      <a:endParaRPr lang="de-DE" sz="1200" b="0" i="0" u="none" strike="noStrike" dirty="0">
                        <a:solidFill>
                          <a:srgbClr val="000000"/>
                        </a:solidFill>
                        <a:latin typeface="Calibri"/>
                      </a:endParaRPr>
                    </a:p>
                  </a:txBody>
                  <a:tcPr marL="3663" marR="3663" marT="3663" marB="0" anchor="ctr">
                    <a:lnL>
                      <a:noFill/>
                    </a:lnL>
                    <a:lnR>
                      <a:noFill/>
                    </a:lnR>
                    <a:lnT>
                      <a:noFill/>
                    </a:lnT>
                    <a:lnB>
                      <a:noFill/>
                    </a:lnB>
                    <a:solidFill>
                      <a:schemeClr val="accent5">
                        <a:lumMod val="40000"/>
                        <a:lumOff val="60000"/>
                      </a:schemeClr>
                    </a:solidFill>
                  </a:tcPr>
                </a:tc>
                <a:tc>
                  <a:txBody>
                    <a:bodyPr/>
                    <a:lstStyle/>
                    <a:p>
                      <a:pPr marL="0" marR="0" indent="0" algn="ctr" defTabSz="914400" rtl="0" eaLnBrk="1" fontAlgn="ctr" latinLnBrk="0" hangingPunct="1">
                        <a:lnSpc>
                          <a:spcPct val="100000"/>
                        </a:lnSpc>
                        <a:spcBef>
                          <a:spcPts val="0"/>
                        </a:spcBef>
                        <a:spcAft>
                          <a:spcPts val="0"/>
                        </a:spcAft>
                        <a:buClrTx/>
                        <a:buSzTx/>
                        <a:buFontTx/>
                        <a:buNone/>
                        <a:tabLst/>
                        <a:defRPr/>
                      </a:pPr>
                      <a:r>
                        <a:rPr lang="de-DE" sz="1200" b="0" i="0" u="none" strike="noStrike" dirty="0">
                          <a:solidFill>
                            <a:srgbClr val="000000"/>
                          </a:solidFill>
                          <a:latin typeface="Calibri"/>
                        </a:rPr>
                        <a:t> </a:t>
                      </a:r>
                      <a:r>
                        <a:rPr lang="de-DE" sz="1200" b="0" i="0" u="none" strike="noStrike" dirty="0" smtClean="0">
                          <a:solidFill>
                            <a:srgbClr val="000000"/>
                          </a:solidFill>
                          <a:latin typeface="+mn-lt"/>
                        </a:rPr>
                        <a:t>-</a:t>
                      </a:r>
                    </a:p>
                    <a:p>
                      <a:pPr algn="ctr" fontAlgn="ctr"/>
                      <a:endParaRPr lang="de-DE" sz="1200" b="0" i="0" u="none" strike="noStrike" dirty="0">
                        <a:solidFill>
                          <a:srgbClr val="000000"/>
                        </a:solidFill>
                        <a:latin typeface="Calibri"/>
                      </a:endParaRPr>
                    </a:p>
                  </a:txBody>
                  <a:tcPr marL="3663" marR="3663" marT="3663" marB="0" anchor="ctr">
                    <a:lnL>
                      <a:noFill/>
                    </a:lnL>
                    <a:lnR>
                      <a:noFill/>
                    </a:lnR>
                    <a:lnT>
                      <a:noFill/>
                    </a:lnT>
                    <a:lnB>
                      <a:noFill/>
                    </a:lnB>
                    <a:solidFill>
                      <a:schemeClr val="accent5">
                        <a:lumMod val="40000"/>
                        <a:lumOff val="60000"/>
                      </a:schemeClr>
                    </a:solidFill>
                  </a:tcPr>
                </a:tc>
                <a:tc>
                  <a:txBody>
                    <a:bodyPr/>
                    <a:lstStyle/>
                    <a:p>
                      <a:pPr marL="0" marR="0" indent="0" algn="ctr" defTabSz="914400" rtl="0" eaLnBrk="1" fontAlgn="ctr" latinLnBrk="0" hangingPunct="1">
                        <a:lnSpc>
                          <a:spcPct val="100000"/>
                        </a:lnSpc>
                        <a:spcBef>
                          <a:spcPts val="0"/>
                        </a:spcBef>
                        <a:spcAft>
                          <a:spcPts val="0"/>
                        </a:spcAft>
                        <a:buClrTx/>
                        <a:buSzTx/>
                        <a:buFontTx/>
                        <a:buNone/>
                        <a:tabLst/>
                        <a:defRPr/>
                      </a:pPr>
                      <a:r>
                        <a:rPr lang="de-DE" sz="1200" b="0" i="0" u="none" strike="noStrike" dirty="0">
                          <a:solidFill>
                            <a:srgbClr val="000000"/>
                          </a:solidFill>
                          <a:latin typeface="Calibri"/>
                        </a:rPr>
                        <a:t> </a:t>
                      </a:r>
                      <a:r>
                        <a:rPr lang="de-DE" sz="1200" b="0" i="0" u="none" strike="noStrike" dirty="0" smtClean="0">
                          <a:solidFill>
                            <a:srgbClr val="000000"/>
                          </a:solidFill>
                          <a:latin typeface="+mn-lt"/>
                        </a:rPr>
                        <a:t>PCCL</a:t>
                      </a:r>
                    </a:p>
                    <a:p>
                      <a:pPr algn="ctr" fontAlgn="ctr"/>
                      <a:endParaRPr lang="de-DE" sz="1200" b="0" i="0" u="none" strike="noStrike" dirty="0">
                        <a:solidFill>
                          <a:srgbClr val="000000"/>
                        </a:solidFill>
                        <a:latin typeface="Calibri"/>
                      </a:endParaRPr>
                    </a:p>
                  </a:txBody>
                  <a:tcPr marL="3663" marR="3663" marT="3663" marB="0" anchor="ctr">
                    <a:lnL>
                      <a:noFill/>
                    </a:lnL>
                    <a:lnR>
                      <a:noFill/>
                    </a:lnR>
                    <a:lnT>
                      <a:noFill/>
                    </a:lnT>
                    <a:lnB>
                      <a:noFill/>
                    </a:lnB>
                    <a:solidFill>
                      <a:schemeClr val="accent5">
                        <a:lumMod val="40000"/>
                        <a:lumOff val="60000"/>
                      </a:schemeClr>
                    </a:solidFill>
                  </a:tcPr>
                </a:tc>
                <a:tc>
                  <a:txBody>
                    <a:bodyPr/>
                    <a:lstStyle/>
                    <a:p>
                      <a:pPr marL="0" marR="0" indent="0" algn="ctr" defTabSz="914400" rtl="0" eaLnBrk="1" fontAlgn="ctr" latinLnBrk="0" hangingPunct="1">
                        <a:lnSpc>
                          <a:spcPct val="100000"/>
                        </a:lnSpc>
                        <a:spcBef>
                          <a:spcPts val="0"/>
                        </a:spcBef>
                        <a:spcAft>
                          <a:spcPts val="0"/>
                        </a:spcAft>
                        <a:buClrTx/>
                        <a:buSzTx/>
                        <a:buFontTx/>
                        <a:buNone/>
                        <a:tabLst/>
                        <a:defRPr/>
                      </a:pPr>
                      <a:r>
                        <a:rPr lang="de-DE" sz="1200" b="0" i="0" u="none" strike="noStrike" dirty="0">
                          <a:solidFill>
                            <a:srgbClr val="000000"/>
                          </a:solidFill>
                          <a:latin typeface="Calibri"/>
                        </a:rPr>
                        <a:t> </a:t>
                      </a:r>
                      <a:r>
                        <a:rPr lang="de-DE" sz="1200" b="0" i="0" u="none" strike="noStrike" dirty="0" smtClean="0">
                          <a:solidFill>
                            <a:srgbClr val="000000"/>
                          </a:solidFill>
                          <a:latin typeface="+mn-lt"/>
                        </a:rPr>
                        <a:t>PCCL</a:t>
                      </a:r>
                    </a:p>
                    <a:p>
                      <a:pPr algn="ctr" fontAlgn="ctr"/>
                      <a:endParaRPr lang="de-DE" sz="1200" b="0" i="0" u="none" strike="noStrike" dirty="0">
                        <a:solidFill>
                          <a:srgbClr val="000000"/>
                        </a:solidFill>
                        <a:latin typeface="Calibri"/>
                      </a:endParaRPr>
                    </a:p>
                  </a:txBody>
                  <a:tcPr marL="3663" marR="3663" marT="3663" marB="0" anchor="ctr">
                    <a:lnL>
                      <a:noFill/>
                    </a:lnL>
                    <a:lnR>
                      <a:noFill/>
                    </a:lnR>
                    <a:lnT>
                      <a:noFill/>
                    </a:lnT>
                    <a:lnB>
                      <a:noFill/>
                    </a:lnB>
                    <a:solidFill>
                      <a:schemeClr val="accent5">
                        <a:lumMod val="40000"/>
                        <a:lumOff val="60000"/>
                      </a:schemeClr>
                    </a:solidFill>
                  </a:tcPr>
                </a:tc>
                <a:tc>
                  <a:txBody>
                    <a:bodyPr/>
                    <a:lstStyle/>
                    <a:p>
                      <a:pPr marL="0" marR="0" indent="0" algn="ctr" defTabSz="914400" rtl="0" eaLnBrk="1" fontAlgn="ctr" latinLnBrk="0" hangingPunct="1">
                        <a:lnSpc>
                          <a:spcPct val="100000"/>
                        </a:lnSpc>
                        <a:spcBef>
                          <a:spcPts val="0"/>
                        </a:spcBef>
                        <a:spcAft>
                          <a:spcPts val="0"/>
                        </a:spcAft>
                        <a:buClrTx/>
                        <a:buSzTx/>
                        <a:buFontTx/>
                        <a:buNone/>
                        <a:tabLst/>
                        <a:defRPr/>
                      </a:pPr>
                      <a:r>
                        <a:rPr lang="de-DE" sz="1200" b="0" i="0" u="none" strike="noStrike" dirty="0" smtClean="0">
                          <a:solidFill>
                            <a:srgbClr val="000000"/>
                          </a:solidFill>
                          <a:latin typeface="+mn-lt"/>
                        </a:rPr>
                        <a:t>x</a:t>
                      </a:r>
                    </a:p>
                    <a:p>
                      <a:pPr algn="ctr" fontAlgn="ctr"/>
                      <a:r>
                        <a:rPr lang="de-DE" sz="1200" b="0" i="0" u="none" strike="noStrike" dirty="0">
                          <a:solidFill>
                            <a:srgbClr val="000000"/>
                          </a:solidFill>
                          <a:latin typeface="Calibri"/>
                        </a:rPr>
                        <a:t> </a:t>
                      </a:r>
                    </a:p>
                  </a:txBody>
                  <a:tcPr marL="3663" marR="3663" marT="3663" marB="0" anchor="ctr">
                    <a:lnL>
                      <a:noFill/>
                    </a:lnL>
                    <a:lnR>
                      <a:noFill/>
                    </a:lnR>
                    <a:lnT>
                      <a:noFill/>
                    </a:lnT>
                    <a:lnB>
                      <a:noFill/>
                    </a:lnB>
                    <a:solidFill>
                      <a:schemeClr val="accent5">
                        <a:lumMod val="40000"/>
                        <a:lumOff val="60000"/>
                      </a:schemeClr>
                    </a:solidFill>
                  </a:tcPr>
                </a:tc>
                <a:tc>
                  <a:txBody>
                    <a:bodyPr/>
                    <a:lstStyle/>
                    <a:p>
                      <a:pPr algn="ctr" fontAlgn="ctr"/>
                      <a:r>
                        <a:rPr lang="de-DE" sz="1200" b="0" i="0" u="none" strike="noStrike" dirty="0">
                          <a:solidFill>
                            <a:srgbClr val="000000"/>
                          </a:solidFill>
                          <a:latin typeface="Calibri"/>
                        </a:rPr>
                        <a:t> </a:t>
                      </a:r>
                      <a:r>
                        <a:rPr lang="de-DE" sz="1200" b="0" i="0" u="none" strike="noStrike" dirty="0" smtClean="0">
                          <a:solidFill>
                            <a:srgbClr val="000000"/>
                          </a:solidFill>
                          <a:latin typeface="Calibri"/>
                        </a:rPr>
                        <a:t>-</a:t>
                      </a:r>
                      <a:endParaRPr lang="de-DE" sz="1200" b="0" i="0" u="none" strike="noStrike" dirty="0">
                        <a:solidFill>
                          <a:srgbClr val="000000"/>
                        </a:solidFill>
                        <a:latin typeface="Calibri"/>
                      </a:endParaRPr>
                    </a:p>
                  </a:txBody>
                  <a:tcPr marL="3663" marR="3663" marT="3663" marB="0">
                    <a:lnL>
                      <a:noFill/>
                    </a:lnL>
                    <a:lnR>
                      <a:noFill/>
                    </a:lnR>
                    <a:lnT>
                      <a:noFill/>
                    </a:lnT>
                    <a:lnB>
                      <a:noFill/>
                    </a:lnB>
                    <a:solidFill>
                      <a:schemeClr val="accent5">
                        <a:lumMod val="40000"/>
                        <a:lumOff val="60000"/>
                      </a:schemeClr>
                    </a:solidFill>
                  </a:tcPr>
                </a:tc>
                <a:tc>
                  <a:txBody>
                    <a:bodyPr/>
                    <a:lstStyle/>
                    <a:p>
                      <a:pPr algn="ctr" fontAlgn="ctr"/>
                      <a:r>
                        <a:rPr lang="de-DE" sz="1200" b="0" i="0" u="none" strike="noStrike" dirty="0" smtClean="0">
                          <a:solidFill>
                            <a:srgbClr val="000000"/>
                          </a:solidFill>
                          <a:latin typeface="Calibri"/>
                        </a:rPr>
                        <a:t>-</a:t>
                      </a:r>
                      <a:endParaRPr lang="de-DE" sz="1200" b="0" i="0" u="none" strike="noStrike" dirty="0">
                        <a:solidFill>
                          <a:srgbClr val="000000"/>
                        </a:solidFill>
                        <a:latin typeface="Calibri"/>
                      </a:endParaRPr>
                    </a:p>
                  </a:txBody>
                  <a:tcPr marL="3663" marR="3663" marT="3663" marB="0">
                    <a:lnL>
                      <a:noFill/>
                    </a:lnL>
                    <a:lnR>
                      <a:noFill/>
                    </a:lnR>
                    <a:lnT>
                      <a:noFill/>
                    </a:lnT>
                    <a:lnB>
                      <a:noFill/>
                    </a:lnB>
                    <a:solidFill>
                      <a:schemeClr val="accent5">
                        <a:lumMod val="40000"/>
                        <a:lumOff val="60000"/>
                      </a:schemeClr>
                    </a:solidFill>
                  </a:tcPr>
                </a:tc>
                <a:tc>
                  <a:txBody>
                    <a:bodyPr/>
                    <a:lstStyle/>
                    <a:p>
                      <a:pPr algn="ctr" fontAlgn="ctr"/>
                      <a:r>
                        <a:rPr lang="de-DE" sz="1200" b="0" i="0" u="none" strike="noStrike" dirty="0" smtClean="0">
                          <a:solidFill>
                            <a:srgbClr val="000000"/>
                          </a:solidFill>
                          <a:latin typeface="Calibri"/>
                        </a:rPr>
                        <a:t>-</a:t>
                      </a:r>
                      <a:endParaRPr lang="de-DE" sz="1200" b="0" i="0" u="none" strike="noStrike" dirty="0">
                        <a:solidFill>
                          <a:srgbClr val="000000"/>
                        </a:solidFill>
                        <a:latin typeface="Calibri"/>
                      </a:endParaRPr>
                    </a:p>
                  </a:txBody>
                  <a:tcPr marL="3663" marR="3663" marT="3663" marB="0">
                    <a:lnL>
                      <a:noFill/>
                    </a:lnL>
                    <a:lnR>
                      <a:noFill/>
                    </a:lnR>
                    <a:lnT>
                      <a:noFill/>
                    </a:lnT>
                    <a:lnB>
                      <a:noFill/>
                    </a:lnB>
                    <a:solidFill>
                      <a:schemeClr val="accent5">
                        <a:lumMod val="40000"/>
                        <a:lumOff val="60000"/>
                      </a:schemeClr>
                    </a:solidFill>
                  </a:tcPr>
                </a:tc>
                <a:tc>
                  <a:txBody>
                    <a:bodyPr/>
                    <a:lstStyle/>
                    <a:p>
                      <a:pPr algn="ctr" fontAlgn="ctr"/>
                      <a:r>
                        <a:rPr lang="de-DE" sz="1200" b="0" i="0" u="none" strike="noStrike" dirty="0">
                          <a:solidFill>
                            <a:srgbClr val="000000"/>
                          </a:solidFill>
                          <a:latin typeface="Calibri"/>
                        </a:rPr>
                        <a:t>-</a:t>
                      </a:r>
                    </a:p>
                  </a:txBody>
                  <a:tcPr marL="3663" marR="3663" marT="3663" marB="0">
                    <a:lnL>
                      <a:noFill/>
                    </a:lnL>
                    <a:lnR>
                      <a:noFill/>
                    </a:lnR>
                    <a:lnT>
                      <a:noFill/>
                    </a:lnT>
                    <a:lnB>
                      <a:noFill/>
                    </a:lnB>
                    <a:solidFill>
                      <a:schemeClr val="accent5">
                        <a:lumMod val="40000"/>
                        <a:lumOff val="60000"/>
                      </a:schemeClr>
                    </a:solidFill>
                  </a:tcPr>
                </a:tc>
                <a:tc>
                  <a:txBody>
                    <a:bodyPr/>
                    <a:lstStyle/>
                    <a:p>
                      <a:pPr algn="ctr" fontAlgn="ctr"/>
                      <a:r>
                        <a:rPr lang="de-DE" sz="1200" b="0" i="0" u="none" strike="noStrike" dirty="0">
                          <a:solidFill>
                            <a:srgbClr val="000000"/>
                          </a:solidFill>
                          <a:latin typeface="Calibri"/>
                        </a:rPr>
                        <a:t>-</a:t>
                      </a:r>
                    </a:p>
                  </a:txBody>
                  <a:tcPr marL="3663" marR="3663" marT="3663" marB="0">
                    <a:lnL>
                      <a:noFill/>
                    </a:lnL>
                    <a:lnR>
                      <a:noFill/>
                    </a:lnR>
                    <a:lnT>
                      <a:noFill/>
                    </a:lnT>
                    <a:lnB>
                      <a:noFill/>
                    </a:lnB>
                    <a:solidFill>
                      <a:schemeClr val="accent5">
                        <a:lumMod val="40000"/>
                        <a:lumOff val="60000"/>
                      </a:schemeClr>
                    </a:solidFill>
                  </a:tcPr>
                </a:tc>
              </a:tr>
              <a:tr h="220551">
                <a:tc gridSpan="3">
                  <a:txBody>
                    <a:bodyPr/>
                    <a:lstStyle/>
                    <a:p>
                      <a:pPr algn="l" fontAlgn="b"/>
                      <a:r>
                        <a:rPr lang="en-US" sz="1100" b="0" i="0" u="none" strike="noStrike" dirty="0" smtClean="0">
                          <a:solidFill>
                            <a:srgbClr val="000000"/>
                          </a:solidFill>
                          <a:latin typeface="Calibri"/>
                        </a:rPr>
                        <a:t>PCCL = </a:t>
                      </a:r>
                      <a:r>
                        <a:rPr lang="ru-RU" sz="1100" b="0" i="0" u="none" strike="noStrike" dirty="0" smtClean="0">
                          <a:solidFill>
                            <a:srgbClr val="000000"/>
                          </a:solidFill>
                          <a:latin typeface="Calibri"/>
                        </a:rPr>
                        <a:t>уровень клинической сложности пациента</a:t>
                      </a:r>
                      <a:endParaRPr lang="en-US" sz="1100" b="0" i="0" u="none" strike="noStrike" dirty="0">
                        <a:solidFill>
                          <a:srgbClr val="000000"/>
                        </a:solidFill>
                        <a:latin typeface="Calibri"/>
                      </a:endParaRPr>
                    </a:p>
                    <a:p>
                      <a:pPr algn="l" fontAlgn="ctr"/>
                      <a:r>
                        <a:rPr lang="de-DE" sz="1100" b="0" i="0" u="none" strike="noStrike" dirty="0">
                          <a:solidFill>
                            <a:srgbClr val="000000"/>
                          </a:solidFill>
                          <a:latin typeface="Calibri"/>
                        </a:rPr>
                        <a:t> </a:t>
                      </a:r>
                    </a:p>
                  </a:txBody>
                  <a:tcPr marL="3663" marR="3663" marT="3663" marB="0" anchor="b">
                    <a:lnL>
                      <a:noFill/>
                    </a:lnL>
                    <a:lnR>
                      <a:noFill/>
                    </a:lnR>
                    <a:lnT>
                      <a:noFill/>
                    </a:lnT>
                    <a:lnB>
                      <a:noFill/>
                    </a:lnB>
                    <a:solidFill>
                      <a:schemeClr val="bg1"/>
                    </a:solidFill>
                  </a:tcPr>
                </a:tc>
                <a:tc hMerge="1">
                  <a:txBody>
                    <a:bodyPr/>
                    <a:lstStyle/>
                    <a:p>
                      <a:endParaRPr lang="ru-RU"/>
                    </a:p>
                  </a:txBody>
                  <a:tcPr/>
                </a:tc>
                <a:tc hMerge="1">
                  <a:txBody>
                    <a:bodyPr/>
                    <a:lstStyle/>
                    <a:p>
                      <a:endParaRPr lang="en-GB"/>
                    </a:p>
                  </a:txBody>
                  <a:tcPr/>
                </a:tc>
                <a:tc>
                  <a:txBody>
                    <a:bodyPr/>
                    <a:lstStyle/>
                    <a:p>
                      <a:pPr algn="l" fontAlgn="ctr"/>
                      <a:r>
                        <a:rPr lang="de-DE" sz="1100" b="0" i="0" u="none" strike="noStrike" dirty="0">
                          <a:solidFill>
                            <a:srgbClr val="000000"/>
                          </a:solidFill>
                          <a:latin typeface="Calibri"/>
                        </a:rPr>
                        <a:t> </a:t>
                      </a:r>
                    </a:p>
                  </a:txBody>
                  <a:tcPr marL="3663" marR="3663" marT="3663" marB="0" anchor="ctr">
                    <a:lnL>
                      <a:noFill/>
                    </a:lnL>
                    <a:lnR>
                      <a:noFill/>
                    </a:lnR>
                    <a:lnT>
                      <a:noFill/>
                    </a:lnT>
                    <a:lnB>
                      <a:noFill/>
                    </a:lnB>
                    <a:solidFill>
                      <a:srgbClr val="FFFFFF"/>
                    </a:solidFill>
                  </a:tcPr>
                </a:tc>
                <a:tc>
                  <a:txBody>
                    <a:bodyPr/>
                    <a:lstStyle/>
                    <a:p>
                      <a:pPr algn="l" fontAlgn="ctr"/>
                      <a:r>
                        <a:rPr lang="de-DE" sz="1100" b="0" i="0" u="none" strike="noStrike" dirty="0">
                          <a:solidFill>
                            <a:srgbClr val="000000"/>
                          </a:solidFill>
                          <a:latin typeface="Calibri"/>
                        </a:rPr>
                        <a:t> </a:t>
                      </a:r>
                    </a:p>
                  </a:txBody>
                  <a:tcPr marL="3663" marR="3663" marT="3663" marB="0" anchor="ctr">
                    <a:lnL>
                      <a:noFill/>
                    </a:lnL>
                    <a:lnR>
                      <a:noFill/>
                    </a:lnR>
                    <a:lnT>
                      <a:noFill/>
                    </a:lnT>
                    <a:lnB>
                      <a:noFill/>
                    </a:lnB>
                    <a:solidFill>
                      <a:srgbClr val="FFFFFF"/>
                    </a:solidFill>
                  </a:tcPr>
                </a:tc>
                <a:tc>
                  <a:txBody>
                    <a:bodyPr/>
                    <a:lstStyle/>
                    <a:p>
                      <a:pPr algn="l" fontAlgn="ctr"/>
                      <a:r>
                        <a:rPr lang="de-DE" sz="1100" b="0" i="0" u="none" strike="noStrike" dirty="0">
                          <a:solidFill>
                            <a:srgbClr val="000000"/>
                          </a:solidFill>
                          <a:latin typeface="Calibri"/>
                        </a:rPr>
                        <a:t> </a:t>
                      </a:r>
                    </a:p>
                  </a:txBody>
                  <a:tcPr marL="3663" marR="3663" marT="3663" marB="0" anchor="ctr">
                    <a:lnL>
                      <a:noFill/>
                    </a:lnL>
                    <a:lnR>
                      <a:noFill/>
                    </a:lnR>
                    <a:lnT>
                      <a:noFill/>
                    </a:lnT>
                    <a:lnB>
                      <a:noFill/>
                    </a:lnB>
                    <a:solidFill>
                      <a:srgbClr val="FFFFFF"/>
                    </a:solidFill>
                  </a:tcPr>
                </a:tc>
                <a:tc>
                  <a:txBody>
                    <a:bodyPr/>
                    <a:lstStyle/>
                    <a:p>
                      <a:pPr algn="l" fontAlgn="ctr"/>
                      <a:r>
                        <a:rPr lang="de-DE" sz="1100" b="0" i="0" u="none" strike="noStrike" dirty="0">
                          <a:solidFill>
                            <a:srgbClr val="000000"/>
                          </a:solidFill>
                          <a:latin typeface="Calibri"/>
                        </a:rPr>
                        <a:t> </a:t>
                      </a:r>
                    </a:p>
                  </a:txBody>
                  <a:tcPr marL="3663" marR="3663" marT="3663" marB="0" anchor="ctr">
                    <a:lnL>
                      <a:noFill/>
                    </a:lnL>
                    <a:lnR>
                      <a:noFill/>
                    </a:lnR>
                    <a:lnT>
                      <a:noFill/>
                    </a:lnT>
                    <a:lnB>
                      <a:noFill/>
                    </a:lnB>
                    <a:solidFill>
                      <a:srgbClr val="FFFFFF"/>
                    </a:solidFill>
                  </a:tcPr>
                </a:tc>
                <a:tc>
                  <a:txBody>
                    <a:bodyPr/>
                    <a:lstStyle/>
                    <a:p>
                      <a:pPr algn="l" fontAlgn="ctr"/>
                      <a:r>
                        <a:rPr lang="de-DE" sz="1100" b="0" i="0" u="none" strike="noStrike" dirty="0">
                          <a:solidFill>
                            <a:srgbClr val="000000"/>
                          </a:solidFill>
                          <a:latin typeface="Calibri"/>
                        </a:rPr>
                        <a:t> </a:t>
                      </a:r>
                    </a:p>
                  </a:txBody>
                  <a:tcPr marL="3663" marR="3663" marT="3663" marB="0" anchor="ctr">
                    <a:lnL>
                      <a:noFill/>
                    </a:lnL>
                    <a:lnR>
                      <a:noFill/>
                    </a:lnR>
                    <a:lnT>
                      <a:noFill/>
                    </a:lnT>
                    <a:lnB>
                      <a:noFill/>
                    </a:lnB>
                    <a:solidFill>
                      <a:srgbClr val="FFFFFF"/>
                    </a:solidFill>
                  </a:tcPr>
                </a:tc>
                <a:tc>
                  <a:txBody>
                    <a:bodyPr/>
                    <a:lstStyle/>
                    <a:p>
                      <a:pPr algn="l" fontAlgn="ctr"/>
                      <a:r>
                        <a:rPr lang="de-DE" sz="1100" b="0" i="0" u="none" strike="noStrike" dirty="0">
                          <a:solidFill>
                            <a:srgbClr val="000000"/>
                          </a:solidFill>
                          <a:latin typeface="Calibri"/>
                        </a:rPr>
                        <a:t> </a:t>
                      </a:r>
                    </a:p>
                  </a:txBody>
                  <a:tcPr marL="3663" marR="3663" marT="3663" marB="0" anchor="ctr">
                    <a:lnL>
                      <a:noFill/>
                    </a:lnL>
                    <a:lnR>
                      <a:noFill/>
                    </a:lnR>
                    <a:lnT>
                      <a:noFill/>
                    </a:lnT>
                    <a:lnB>
                      <a:noFill/>
                    </a:lnB>
                    <a:solidFill>
                      <a:srgbClr val="FFFFFF"/>
                    </a:solidFill>
                  </a:tcPr>
                </a:tc>
                <a:tc>
                  <a:txBody>
                    <a:bodyPr/>
                    <a:lstStyle/>
                    <a:p>
                      <a:pPr algn="l" fontAlgn="ctr"/>
                      <a:r>
                        <a:rPr lang="de-DE" sz="1100" b="0" i="0" u="none" strike="noStrike" dirty="0">
                          <a:solidFill>
                            <a:srgbClr val="000000"/>
                          </a:solidFill>
                          <a:latin typeface="Calibri"/>
                        </a:rPr>
                        <a:t> </a:t>
                      </a:r>
                    </a:p>
                  </a:txBody>
                  <a:tcPr marL="3663" marR="3663" marT="3663" marB="0" anchor="ctr">
                    <a:lnL>
                      <a:noFill/>
                    </a:lnL>
                    <a:lnR>
                      <a:noFill/>
                    </a:lnR>
                    <a:lnT>
                      <a:noFill/>
                    </a:lnT>
                    <a:lnB>
                      <a:noFill/>
                    </a:lnB>
                    <a:solidFill>
                      <a:srgbClr val="FFFFFF"/>
                    </a:solidFill>
                  </a:tcPr>
                </a:tc>
                <a:tc>
                  <a:txBody>
                    <a:bodyPr/>
                    <a:lstStyle/>
                    <a:p>
                      <a:pPr algn="l" fontAlgn="ctr"/>
                      <a:r>
                        <a:rPr lang="de-DE" sz="1100" b="0" i="0" u="none" strike="noStrike" dirty="0">
                          <a:solidFill>
                            <a:srgbClr val="000000"/>
                          </a:solidFill>
                          <a:latin typeface="Calibri"/>
                        </a:rPr>
                        <a:t> </a:t>
                      </a:r>
                    </a:p>
                  </a:txBody>
                  <a:tcPr marL="3663" marR="3663" marT="3663" marB="0" anchor="ctr">
                    <a:lnL>
                      <a:noFill/>
                    </a:lnL>
                    <a:lnR>
                      <a:noFill/>
                    </a:lnR>
                    <a:lnT>
                      <a:noFill/>
                    </a:lnT>
                    <a:lnB>
                      <a:noFill/>
                    </a:lnB>
                    <a:solidFill>
                      <a:srgbClr val="FFFFFF"/>
                    </a:solidFill>
                  </a:tcPr>
                </a:tc>
                <a:tc>
                  <a:txBody>
                    <a:bodyPr/>
                    <a:lstStyle/>
                    <a:p>
                      <a:pPr algn="l" fontAlgn="ctr"/>
                      <a:r>
                        <a:rPr lang="de-DE" sz="1100" b="0" i="0" u="none" strike="noStrike" dirty="0">
                          <a:solidFill>
                            <a:srgbClr val="000000"/>
                          </a:solidFill>
                          <a:latin typeface="Calibri"/>
                        </a:rPr>
                        <a:t> </a:t>
                      </a:r>
                    </a:p>
                  </a:txBody>
                  <a:tcPr marL="3663" marR="3663" marT="3663" marB="0" anchor="ctr">
                    <a:lnL>
                      <a:noFill/>
                    </a:lnL>
                    <a:lnR>
                      <a:noFill/>
                    </a:lnR>
                    <a:lnT>
                      <a:noFill/>
                    </a:lnT>
                    <a:lnB>
                      <a:noFill/>
                    </a:lnB>
                    <a:solidFill>
                      <a:srgbClr val="FFFFFF"/>
                    </a:solidFill>
                  </a:tcPr>
                </a:tc>
              </a:tr>
              <a:tr h="80248">
                <a:tc gridSpan="9">
                  <a:txBody>
                    <a:bodyPr/>
                    <a:lstStyle/>
                    <a:p>
                      <a:pPr algn="l" fontAlgn="ctr"/>
                      <a:r>
                        <a:rPr lang="en-US" sz="1100" b="0" i="0" u="none" strike="noStrike" dirty="0">
                          <a:solidFill>
                            <a:srgbClr val="000000"/>
                          </a:solidFill>
                          <a:latin typeface="Calibri"/>
                        </a:rPr>
                        <a:t>* </a:t>
                      </a:r>
                      <a:r>
                        <a:rPr lang="ru-RU" sz="1100" b="0" i="0" u="none" strike="noStrike" dirty="0" smtClean="0">
                          <a:solidFill>
                            <a:srgbClr val="000000"/>
                          </a:solidFill>
                          <a:latin typeface="Calibri"/>
                        </a:rPr>
                        <a:t>прямо не указывается</a:t>
                      </a:r>
                      <a:r>
                        <a:rPr lang="en-US" sz="1100" b="0" i="0" u="none" strike="noStrike" dirty="0" smtClean="0">
                          <a:solidFill>
                            <a:srgbClr val="000000"/>
                          </a:solidFill>
                          <a:latin typeface="Calibri"/>
                        </a:rPr>
                        <a:t> (</a:t>
                      </a:r>
                      <a:r>
                        <a:rPr lang="ru-RU" sz="1100" b="0" i="0" u="none" strike="noStrike" dirty="0" smtClean="0">
                          <a:solidFill>
                            <a:srgbClr val="000000"/>
                          </a:solidFill>
                          <a:latin typeface="Calibri"/>
                        </a:rPr>
                        <a:t>большая</a:t>
                      </a:r>
                      <a:r>
                        <a:rPr lang="ru-RU" sz="1100" b="0" i="0" u="none" strike="noStrike" baseline="0" dirty="0" smtClean="0">
                          <a:solidFill>
                            <a:srgbClr val="000000"/>
                          </a:solidFill>
                          <a:latin typeface="Calibri"/>
                        </a:rPr>
                        <a:t> сложность на уровне клиники + </a:t>
                      </a:r>
                      <a:r>
                        <a:rPr lang="en-US" sz="1100" b="0" i="0" u="none" strike="noStrike" dirty="0" smtClean="0">
                          <a:solidFill>
                            <a:srgbClr val="000000"/>
                          </a:solidFill>
                          <a:latin typeface="Calibri"/>
                        </a:rPr>
                        <a:t>2 </a:t>
                      </a:r>
                      <a:r>
                        <a:rPr lang="ru-RU" sz="1100" b="0" i="0" u="none" strike="noStrike" dirty="0" smtClean="0">
                          <a:solidFill>
                            <a:srgbClr val="000000"/>
                          </a:solidFill>
                          <a:latin typeface="Calibri"/>
                        </a:rPr>
                        <a:t>уровня тяжести</a:t>
                      </a:r>
                      <a:r>
                        <a:rPr lang="ru-RU" sz="1100" b="0" i="0" u="none" strike="noStrike" baseline="0" dirty="0" smtClean="0">
                          <a:solidFill>
                            <a:srgbClr val="000000"/>
                          </a:solidFill>
                          <a:latin typeface="Calibri"/>
                        </a:rPr>
                        <a:t> на уровне </a:t>
                      </a:r>
                      <a:r>
                        <a:rPr lang="en-US" sz="1100" b="0" i="0" u="none" strike="noStrike" dirty="0" smtClean="0">
                          <a:solidFill>
                            <a:srgbClr val="000000"/>
                          </a:solidFill>
                          <a:latin typeface="Calibri"/>
                        </a:rPr>
                        <a:t>DRG)</a:t>
                      </a:r>
                      <a:endParaRPr lang="en-US" sz="1100" b="0" i="0" u="none" strike="noStrike" dirty="0">
                        <a:solidFill>
                          <a:srgbClr val="000000"/>
                        </a:solidFill>
                        <a:latin typeface="Calibri"/>
                      </a:endParaRPr>
                    </a:p>
                  </a:txBody>
                  <a:tcPr marL="3663" marR="3663" marT="3663" marB="0" anchor="ctr">
                    <a:lnL>
                      <a:noFill/>
                    </a:lnL>
                    <a:lnR>
                      <a:noFill/>
                    </a:lnR>
                    <a:lnT>
                      <a:noFill/>
                    </a:lnT>
                    <a:lnB>
                      <a:noFill/>
                    </a:lnB>
                    <a:solidFill>
                      <a:srgbClr val="FFFFFF"/>
                    </a:solidFill>
                  </a:tcPr>
                </a:tc>
                <a:tc hMerge="1">
                  <a:txBody>
                    <a:bodyPr/>
                    <a:lstStyle/>
                    <a:p>
                      <a:endParaRPr lang="ru-RU"/>
                    </a:p>
                  </a:txBody>
                  <a:tcPr/>
                </a:tc>
                <a:tc hMerge="1">
                  <a:txBody>
                    <a:bodyPr/>
                    <a:lstStyle/>
                    <a:p>
                      <a:endParaRPr lang="en-GB"/>
                    </a:p>
                  </a:txBody>
                  <a:tcPr/>
                </a:tc>
                <a:tc hMerge="1">
                  <a:txBody>
                    <a:bodyPr/>
                    <a:lstStyle/>
                    <a:p>
                      <a:endParaRPr lang="ru-RU"/>
                    </a:p>
                  </a:txBody>
                  <a:tcPr/>
                </a:tc>
                <a:tc hMerge="1">
                  <a:txBody>
                    <a:bodyPr/>
                    <a:lstStyle/>
                    <a:p>
                      <a:endParaRPr lang="en-GB"/>
                    </a:p>
                  </a:txBody>
                  <a:tcPr/>
                </a:tc>
                <a:tc hMerge="1">
                  <a:txBody>
                    <a:bodyPr/>
                    <a:lstStyle/>
                    <a:p>
                      <a:endParaRPr lang="en-GB"/>
                    </a:p>
                  </a:txBody>
                  <a:tcPr/>
                </a:tc>
                <a:tc hMerge="1">
                  <a:txBody>
                    <a:bodyPr/>
                    <a:lstStyle/>
                    <a:p>
                      <a:endParaRPr lang="de-DE"/>
                    </a:p>
                  </a:txBody>
                  <a:tcPr/>
                </a:tc>
                <a:tc hMerge="1">
                  <a:txBody>
                    <a:bodyPr/>
                    <a:lstStyle/>
                    <a:p>
                      <a:endParaRPr lang="en-GB"/>
                    </a:p>
                  </a:txBody>
                  <a:tcPr/>
                </a:tc>
                <a:tc hMerge="1">
                  <a:txBody>
                    <a:bodyPr/>
                    <a:lstStyle/>
                    <a:p>
                      <a:endParaRPr lang="en-GB"/>
                    </a:p>
                  </a:txBody>
                  <a:tcPr/>
                </a:tc>
                <a:tc>
                  <a:txBody>
                    <a:bodyPr/>
                    <a:lstStyle/>
                    <a:p>
                      <a:pPr algn="l" fontAlgn="ctr"/>
                      <a:r>
                        <a:rPr lang="de-DE" sz="1100" b="0" i="0" u="none" strike="noStrike" dirty="0">
                          <a:solidFill>
                            <a:srgbClr val="000000"/>
                          </a:solidFill>
                          <a:latin typeface="Calibri"/>
                        </a:rPr>
                        <a:t> </a:t>
                      </a:r>
                    </a:p>
                  </a:txBody>
                  <a:tcPr marL="3663" marR="3663" marT="3663" marB="0" anchor="ctr">
                    <a:lnL>
                      <a:noFill/>
                    </a:lnL>
                    <a:lnR>
                      <a:noFill/>
                    </a:lnR>
                    <a:lnT>
                      <a:noFill/>
                    </a:lnT>
                    <a:lnB>
                      <a:noFill/>
                    </a:lnB>
                    <a:solidFill>
                      <a:srgbClr val="FFFFFF"/>
                    </a:solidFill>
                  </a:tcPr>
                </a:tc>
                <a:tc>
                  <a:txBody>
                    <a:bodyPr/>
                    <a:lstStyle/>
                    <a:p>
                      <a:pPr algn="l" fontAlgn="ctr"/>
                      <a:r>
                        <a:rPr lang="de-DE" sz="1100" b="0" i="0" u="none" strike="noStrike" dirty="0">
                          <a:solidFill>
                            <a:srgbClr val="000000"/>
                          </a:solidFill>
                          <a:latin typeface="Calibri"/>
                        </a:rPr>
                        <a:t> </a:t>
                      </a:r>
                    </a:p>
                  </a:txBody>
                  <a:tcPr marL="3663" marR="3663" marT="3663" marB="0" anchor="ctr">
                    <a:lnL>
                      <a:noFill/>
                    </a:lnL>
                    <a:lnR>
                      <a:noFill/>
                    </a:lnR>
                    <a:lnT>
                      <a:noFill/>
                    </a:lnT>
                    <a:lnB>
                      <a:noFill/>
                    </a:lnB>
                    <a:solidFill>
                      <a:srgbClr val="FFFFFF"/>
                    </a:solidFill>
                  </a:tcPr>
                </a:tc>
                <a:tc>
                  <a:txBody>
                    <a:bodyPr/>
                    <a:lstStyle/>
                    <a:p>
                      <a:pPr algn="l" fontAlgn="b"/>
                      <a:endParaRPr lang="de-DE" sz="1100" b="0" i="0" u="none" strike="noStrike" dirty="0">
                        <a:solidFill>
                          <a:srgbClr val="000000"/>
                        </a:solidFill>
                        <a:latin typeface="Calibri"/>
                      </a:endParaRPr>
                    </a:p>
                  </a:txBody>
                  <a:tcPr marL="3663" marR="3663" marT="3663" marB="0" anchor="b">
                    <a:lnL>
                      <a:noFill/>
                    </a:lnL>
                    <a:lnR>
                      <a:noFill/>
                    </a:lnR>
                    <a:lnT>
                      <a:noFill/>
                    </a:lnT>
                    <a:lnB>
                      <a:noFill/>
                    </a:lnB>
                    <a:solidFill>
                      <a:schemeClr val="bg1"/>
                    </a:solidFill>
                  </a:tcPr>
                </a:tc>
              </a:tr>
              <a:tr h="80248">
                <a:tc gridSpan="9">
                  <a:txBody>
                    <a:bodyPr/>
                    <a:lstStyle/>
                    <a:p>
                      <a:pPr algn="l" fontAlgn="ctr"/>
                      <a:r>
                        <a:rPr lang="en-US" sz="1100" b="0" i="0" u="none" strike="noStrike" dirty="0">
                          <a:solidFill>
                            <a:srgbClr val="000000"/>
                          </a:solidFill>
                          <a:latin typeface="Calibri"/>
                        </a:rPr>
                        <a:t>** 4 </a:t>
                      </a:r>
                      <a:r>
                        <a:rPr lang="ru-RU" sz="1100" b="0" i="0" u="none" strike="noStrike" dirty="0" smtClean="0">
                          <a:solidFill>
                            <a:srgbClr val="000000"/>
                          </a:solidFill>
                          <a:latin typeface="Calibri"/>
                        </a:rPr>
                        <a:t>уровня тяжести + 1 уровень ЛПР при кратком пребывании в стационаре или амбулаторной помощи</a:t>
                      </a:r>
                      <a:endParaRPr lang="en-US" sz="1100" b="0" i="0" u="none" strike="noStrike" dirty="0">
                        <a:solidFill>
                          <a:srgbClr val="000000"/>
                        </a:solidFill>
                        <a:latin typeface="Calibri"/>
                      </a:endParaRPr>
                    </a:p>
                  </a:txBody>
                  <a:tcPr marL="3663" marR="3663" marT="3663" marB="0" anchor="ctr">
                    <a:lnL>
                      <a:noFill/>
                    </a:lnL>
                    <a:lnR>
                      <a:noFill/>
                    </a:lnR>
                    <a:lnT>
                      <a:noFill/>
                    </a:lnT>
                    <a:lnB>
                      <a:noFill/>
                    </a:lnB>
                    <a:solidFill>
                      <a:srgbClr val="FFFFFF"/>
                    </a:solidFill>
                  </a:tcPr>
                </a:tc>
                <a:tc hMerge="1">
                  <a:txBody>
                    <a:bodyPr/>
                    <a:lstStyle/>
                    <a:p>
                      <a:endParaRPr lang="ru-RU"/>
                    </a:p>
                  </a:txBody>
                  <a:tcPr/>
                </a:tc>
                <a:tc hMerge="1">
                  <a:txBody>
                    <a:bodyPr/>
                    <a:lstStyle/>
                    <a:p>
                      <a:endParaRPr lang="en-GB"/>
                    </a:p>
                  </a:txBody>
                  <a:tcPr/>
                </a:tc>
                <a:tc hMerge="1">
                  <a:txBody>
                    <a:bodyPr/>
                    <a:lstStyle/>
                    <a:p>
                      <a:endParaRPr lang="ru-RU"/>
                    </a:p>
                  </a:txBody>
                  <a:tcPr/>
                </a:tc>
                <a:tc hMerge="1">
                  <a:txBody>
                    <a:bodyPr/>
                    <a:lstStyle/>
                    <a:p>
                      <a:endParaRPr lang="en-GB"/>
                    </a:p>
                  </a:txBody>
                  <a:tcPr/>
                </a:tc>
                <a:tc hMerge="1">
                  <a:txBody>
                    <a:bodyPr/>
                    <a:lstStyle/>
                    <a:p>
                      <a:endParaRPr lang="en-GB"/>
                    </a:p>
                  </a:txBody>
                  <a:tcPr/>
                </a:tc>
                <a:tc hMerge="1">
                  <a:txBody>
                    <a:bodyPr/>
                    <a:lstStyle/>
                    <a:p>
                      <a:endParaRPr lang="de-DE"/>
                    </a:p>
                  </a:txBody>
                  <a:tcPr/>
                </a:tc>
                <a:tc hMerge="1">
                  <a:txBody>
                    <a:bodyPr/>
                    <a:lstStyle/>
                    <a:p>
                      <a:endParaRPr lang="en-GB"/>
                    </a:p>
                  </a:txBody>
                  <a:tcPr/>
                </a:tc>
                <a:tc hMerge="1">
                  <a:txBody>
                    <a:bodyPr/>
                    <a:lstStyle/>
                    <a:p>
                      <a:endParaRPr lang="en-GB"/>
                    </a:p>
                  </a:txBody>
                  <a:tcPr/>
                </a:tc>
                <a:tc>
                  <a:txBody>
                    <a:bodyPr/>
                    <a:lstStyle/>
                    <a:p>
                      <a:pPr algn="l" fontAlgn="ctr"/>
                      <a:r>
                        <a:rPr lang="de-DE" sz="1100" b="0" i="0" u="none" strike="noStrike" dirty="0">
                          <a:solidFill>
                            <a:srgbClr val="000000"/>
                          </a:solidFill>
                          <a:latin typeface="Calibri"/>
                        </a:rPr>
                        <a:t> </a:t>
                      </a:r>
                    </a:p>
                  </a:txBody>
                  <a:tcPr marL="3663" marR="3663" marT="3663" marB="0" anchor="ctr">
                    <a:lnL>
                      <a:noFill/>
                    </a:lnL>
                    <a:lnR>
                      <a:noFill/>
                    </a:lnR>
                    <a:lnT>
                      <a:noFill/>
                    </a:lnT>
                    <a:lnB>
                      <a:noFill/>
                    </a:lnB>
                    <a:solidFill>
                      <a:srgbClr val="FFFFFF"/>
                    </a:solidFill>
                  </a:tcPr>
                </a:tc>
                <a:tc>
                  <a:txBody>
                    <a:bodyPr/>
                    <a:lstStyle/>
                    <a:p>
                      <a:pPr algn="l" fontAlgn="ctr"/>
                      <a:r>
                        <a:rPr lang="de-DE" sz="1100" b="0" i="0" u="none" strike="noStrike" dirty="0">
                          <a:solidFill>
                            <a:srgbClr val="000000"/>
                          </a:solidFill>
                          <a:latin typeface="Calibri"/>
                        </a:rPr>
                        <a:t> </a:t>
                      </a:r>
                    </a:p>
                  </a:txBody>
                  <a:tcPr marL="3663" marR="3663" marT="3663" marB="0" anchor="ctr">
                    <a:lnL>
                      <a:noFill/>
                    </a:lnL>
                    <a:lnR>
                      <a:noFill/>
                    </a:lnR>
                    <a:lnT>
                      <a:noFill/>
                    </a:lnT>
                    <a:lnB>
                      <a:noFill/>
                    </a:lnB>
                    <a:solidFill>
                      <a:srgbClr val="FFFFFF"/>
                    </a:solidFill>
                  </a:tcPr>
                </a:tc>
                <a:tc>
                  <a:txBody>
                    <a:bodyPr/>
                    <a:lstStyle/>
                    <a:p>
                      <a:pPr algn="l" fontAlgn="b"/>
                      <a:endParaRPr lang="de-DE" sz="1100" b="0" i="0" u="none" strike="noStrike" dirty="0">
                        <a:solidFill>
                          <a:srgbClr val="000000"/>
                        </a:solidFill>
                        <a:latin typeface="Calibri"/>
                      </a:endParaRPr>
                    </a:p>
                  </a:txBody>
                  <a:tcPr marL="3663" marR="3663" marT="3663" marB="0" anchor="b">
                    <a:lnL>
                      <a:noFill/>
                    </a:lnL>
                    <a:lnR>
                      <a:noFill/>
                    </a:lnR>
                    <a:lnT>
                      <a:noFill/>
                    </a:lnT>
                    <a:lnB>
                      <a:noFill/>
                    </a:lnB>
                    <a:solidFill>
                      <a:schemeClr val="bg1"/>
                    </a:solidFill>
                  </a:tcPr>
                </a:tc>
              </a:tr>
            </a:tbl>
          </a:graphicData>
        </a:graphic>
      </p:graphicFrame>
    </p:spTree>
    <p:extLst>
      <p:ext uri="{BB962C8B-B14F-4D97-AF65-F5344CB8AC3E}">
        <p14:creationId xmlns:p14="http://schemas.microsoft.com/office/powerpoint/2010/main" val="2891114692"/>
      </p:ext>
    </p:extLst>
  </p:cSld>
  <p:clrMapOvr>
    <a:masterClrMapping/>
  </p:clrMapOvr>
  <p:transition advClick="0"/>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51520" y="79164"/>
            <a:ext cx="8712968" cy="836712"/>
          </a:xfrm>
        </p:spPr>
        <p:txBody>
          <a:bodyPr>
            <a:normAutofit fontScale="90000"/>
          </a:bodyPr>
          <a:lstStyle/>
          <a:p>
            <a:r>
              <a:rPr lang="ru-RU" sz="4000" dirty="0" smtClean="0"/>
              <a:t>Пирамида классификационных критериев   </a:t>
            </a:r>
            <a:endParaRPr lang="en-CA" sz="4000" dirty="0"/>
          </a:p>
        </p:txBody>
      </p:sp>
      <p:pic>
        <p:nvPicPr>
          <p:cNvPr id="1026" name="Picture 2"/>
          <p:cNvPicPr>
            <a:picLocks noChangeAspect="1" noChangeArrowheads="1"/>
          </p:cNvPicPr>
          <p:nvPr/>
        </p:nvPicPr>
        <p:blipFill>
          <a:blip r:embed="rId2" cstate="print"/>
          <a:srcRect/>
          <a:stretch>
            <a:fillRect/>
          </a:stretch>
        </p:blipFill>
        <p:spPr bwMode="auto">
          <a:xfrm>
            <a:off x="899592" y="946819"/>
            <a:ext cx="7488832" cy="5307256"/>
          </a:xfrm>
          <a:prstGeom prst="rect">
            <a:avLst/>
          </a:prstGeom>
          <a:noFill/>
          <a:ln w="9525">
            <a:noFill/>
            <a:miter lim="800000"/>
            <a:headEnd/>
            <a:tailEnd/>
          </a:ln>
        </p:spPr>
      </p:pic>
      <p:sp>
        <p:nvSpPr>
          <p:cNvPr id="5" name="Up Arrow 4"/>
          <p:cNvSpPr/>
          <p:nvPr/>
        </p:nvSpPr>
        <p:spPr>
          <a:xfrm>
            <a:off x="539552" y="1234851"/>
            <a:ext cx="288032" cy="5256584"/>
          </a:xfrm>
          <a:prstGeom prst="up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CA" dirty="0"/>
          </a:p>
        </p:txBody>
      </p:sp>
      <p:sp>
        <p:nvSpPr>
          <p:cNvPr id="6" name="TextBox 5"/>
          <p:cNvSpPr txBox="1"/>
          <p:nvPr/>
        </p:nvSpPr>
        <p:spPr>
          <a:xfrm rot="16200000">
            <a:off x="-1715539" y="3678477"/>
            <a:ext cx="4303451" cy="369332"/>
          </a:xfrm>
          <a:prstGeom prst="rect">
            <a:avLst/>
          </a:prstGeom>
          <a:noFill/>
        </p:spPr>
        <p:txBody>
          <a:bodyPr wrap="square" rtlCol="0">
            <a:spAutoFit/>
          </a:bodyPr>
          <a:lstStyle/>
          <a:p>
            <a:pPr algn="ctr"/>
            <a:r>
              <a:rPr lang="ru-RU" b="1" dirty="0" smtClean="0"/>
              <a:t>Количество критериев в моделях</a:t>
            </a:r>
            <a:endParaRPr lang="en-CA" b="1" dirty="0"/>
          </a:p>
        </p:txBody>
      </p:sp>
      <p:sp>
        <p:nvSpPr>
          <p:cNvPr id="14" name="Rectangle 13"/>
          <p:cNvSpPr/>
          <p:nvPr/>
        </p:nvSpPr>
        <p:spPr>
          <a:xfrm>
            <a:off x="136023" y="2276872"/>
            <a:ext cx="8989962" cy="1754326"/>
          </a:xfrm>
          <a:prstGeom prst="rect">
            <a:avLst/>
          </a:prstGeom>
          <a:noFill/>
        </p:spPr>
        <p:txBody>
          <a:bodyPr wrap="none" lIns="91440" tIns="45720" rIns="91440" bIns="45720">
            <a:spAutoFit/>
          </a:bodyPr>
          <a:lstStyle/>
          <a:p>
            <a:pPr algn="ctr"/>
            <a:r>
              <a:rPr lang="ru-RU" sz="3600" b="1" dirty="0" smtClean="0">
                <a:ln w="18000">
                  <a:solidFill>
                    <a:schemeClr val="accent2">
                      <a:satMod val="140000"/>
                    </a:schemeClr>
                  </a:solidFill>
                  <a:prstDash val="solid"/>
                  <a:miter lim="800000"/>
                </a:ln>
                <a:effectLst>
                  <a:outerShdw blurRad="25500" dist="23000" dir="7020000" algn="tl">
                    <a:srgbClr val="000000">
                      <a:alpha val="50000"/>
                    </a:srgbClr>
                  </a:outerShdw>
                </a:effectLst>
              </a:rPr>
              <a:t>Минимально-необходимый </a:t>
            </a:r>
          </a:p>
          <a:p>
            <a:pPr algn="ctr"/>
            <a:r>
              <a:rPr lang="ru-RU" sz="3600" b="1" dirty="0" smtClean="0">
                <a:ln w="18000">
                  <a:solidFill>
                    <a:schemeClr val="accent2">
                      <a:satMod val="140000"/>
                    </a:schemeClr>
                  </a:solidFill>
                  <a:prstDash val="solid"/>
                  <a:miter lim="800000"/>
                </a:ln>
                <a:effectLst>
                  <a:outerShdw blurRad="25500" dist="23000" dir="7020000" algn="tl">
                    <a:srgbClr val="000000">
                      <a:alpha val="50000"/>
                    </a:srgbClr>
                  </a:outerShdw>
                </a:effectLst>
              </a:rPr>
              <a:t>набор данных: </a:t>
            </a:r>
          </a:p>
          <a:p>
            <a:pPr algn="ctr"/>
            <a:r>
              <a:rPr lang="ru-RU" sz="3600" b="1" dirty="0" smtClean="0">
                <a:ln w="18000">
                  <a:solidFill>
                    <a:schemeClr val="accent2">
                      <a:satMod val="140000"/>
                    </a:schemeClr>
                  </a:solidFill>
                  <a:prstDash val="solid"/>
                  <a:miter lim="800000"/>
                </a:ln>
                <a:effectLst>
                  <a:outerShdw blurRad="25500" dist="23000" dir="7020000" algn="tl">
                    <a:srgbClr val="000000">
                      <a:alpha val="50000"/>
                    </a:srgbClr>
                  </a:outerShdw>
                </a:effectLst>
              </a:rPr>
              <a:t>Код диагноза, Код Операции, Возраст </a:t>
            </a:r>
            <a:endParaRPr lang="en-US" sz="3600" b="1" cap="none" spc="0" dirty="0">
              <a:ln w="18000">
                <a:solidFill>
                  <a:schemeClr val="accent2">
                    <a:satMod val="140000"/>
                  </a:schemeClr>
                </a:solidFill>
                <a:prstDash val="solid"/>
                <a:miter lim="800000"/>
              </a:ln>
              <a:effectLst>
                <a:outerShdw blurRad="25500" dist="23000" dir="7020000" algn="tl">
                  <a:srgbClr val="000000">
                    <a:alpha val="50000"/>
                  </a:srgbClr>
                </a:outerShdw>
              </a:effectLst>
            </a:endParaRPr>
          </a:p>
        </p:txBody>
      </p:sp>
      <p:sp>
        <p:nvSpPr>
          <p:cNvPr id="8" name="Right Arrow 7"/>
          <p:cNvSpPr/>
          <p:nvPr/>
        </p:nvSpPr>
        <p:spPr>
          <a:xfrm>
            <a:off x="755576" y="6275411"/>
            <a:ext cx="8388424" cy="288032"/>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CA" dirty="0"/>
          </a:p>
        </p:txBody>
      </p:sp>
      <p:sp>
        <p:nvSpPr>
          <p:cNvPr id="9" name="TextBox 8"/>
          <p:cNvSpPr txBox="1"/>
          <p:nvPr/>
        </p:nvSpPr>
        <p:spPr>
          <a:xfrm>
            <a:off x="2915816" y="6491435"/>
            <a:ext cx="4824536" cy="369332"/>
          </a:xfrm>
          <a:prstGeom prst="rect">
            <a:avLst/>
          </a:prstGeom>
          <a:noFill/>
        </p:spPr>
        <p:txBody>
          <a:bodyPr wrap="square" rtlCol="0">
            <a:spAutoFit/>
          </a:bodyPr>
          <a:lstStyle/>
          <a:p>
            <a:r>
              <a:rPr lang="ru-RU" b="1" dirty="0" smtClean="0"/>
              <a:t>Частота применения критериев</a:t>
            </a:r>
            <a:endParaRPr lang="en-CA" b="1" dirty="0"/>
          </a:p>
        </p:txBody>
      </p:sp>
    </p:spTree>
    <p:extLst>
      <p:ext uri="{BB962C8B-B14F-4D97-AF65-F5344CB8AC3E}">
        <p14:creationId xmlns:p14="http://schemas.microsoft.com/office/powerpoint/2010/main" val="2143315384"/>
      </p:ext>
    </p:extLst>
  </p:cSld>
  <p:clrMapOvr>
    <a:masterClrMapping/>
  </p:clrMapOvr>
  <p:transition advClick="0"/>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14"/>
                                        </p:tgtEl>
                                        <p:attrNameLst>
                                          <p:attrName>style.visibility</p:attrName>
                                        </p:attrNameLst>
                                      </p:cBhvr>
                                      <p:to>
                                        <p:strVal val="visible"/>
                                      </p:to>
                                    </p:set>
                                    <p:animEffect transition="in" filter="blinds(horizontal)">
                                      <p:cBhvr>
                                        <p:cTn id="7" dur="500"/>
                                        <p:tgtEl>
                                          <p:spTgt spid="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p:bld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79512" y="342900"/>
            <a:ext cx="8856984" cy="1143000"/>
          </a:xfrm>
        </p:spPr>
        <p:txBody>
          <a:bodyPr/>
          <a:lstStyle/>
          <a:p>
            <a:r>
              <a:rPr lang="ru-RU" dirty="0" smtClean="0"/>
              <a:t>Укрупненные этапы группировки</a:t>
            </a:r>
            <a:endParaRPr lang="en-CA" dirty="0"/>
          </a:p>
        </p:txBody>
      </p:sp>
      <p:sp>
        <p:nvSpPr>
          <p:cNvPr id="66566" name="Rectangle 6"/>
          <p:cNvSpPr>
            <a:spLocks noChangeArrowheads="1"/>
          </p:cNvSpPr>
          <p:nvPr/>
        </p:nvSpPr>
        <p:spPr bwMode="auto">
          <a:xfrm>
            <a:off x="0" y="0"/>
            <a:ext cx="9144000" cy="45720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n-CA" dirty="0"/>
          </a:p>
        </p:txBody>
      </p:sp>
      <p:sp>
        <p:nvSpPr>
          <p:cNvPr id="66567" name="Rectangle 7"/>
          <p:cNvSpPr>
            <a:spLocks noChangeArrowheads="1"/>
          </p:cNvSpPr>
          <p:nvPr/>
        </p:nvSpPr>
        <p:spPr bwMode="auto">
          <a:xfrm>
            <a:off x="0" y="685800"/>
            <a:ext cx="9144000" cy="45720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CA" sz="600" b="0" i="0" u="none" strike="noStrike" cap="none" normalizeH="0" baseline="0" dirty="0" smtClean="0">
                <a:ln>
                  <a:noFill/>
                </a:ln>
                <a:solidFill>
                  <a:schemeClr val="tx1"/>
                </a:solidFill>
                <a:effectLst/>
                <a:latin typeface="Arial" pitchFamily="34" charset="0"/>
                <a:cs typeface="Arial" pitchFamily="34" charset="0"/>
              </a:rPr>
              <a:t/>
            </a:r>
            <a:br>
              <a:rPr kumimoji="0" lang="en-CA" sz="600" b="0" i="0" u="none" strike="noStrike" cap="none" normalizeH="0" baseline="0" dirty="0" smtClean="0">
                <a:ln>
                  <a:noFill/>
                </a:ln>
                <a:solidFill>
                  <a:schemeClr val="tx1"/>
                </a:solidFill>
                <a:effectLst/>
                <a:latin typeface="Arial" pitchFamily="34" charset="0"/>
                <a:cs typeface="Arial" pitchFamily="34" charset="0"/>
              </a:rPr>
            </a:br>
            <a:endParaRPr kumimoji="0" lang="en-CA" sz="1800" b="0" i="0" u="none" strike="noStrike" cap="none" normalizeH="0" baseline="0" dirty="0" smtClean="0">
              <a:ln>
                <a:noFill/>
              </a:ln>
              <a:solidFill>
                <a:schemeClr val="tx1"/>
              </a:solidFill>
              <a:effectLst/>
              <a:latin typeface="Arial" pitchFamily="34" charset="0"/>
              <a:cs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CA" sz="1800" b="0" i="0" u="none" strike="noStrike" cap="none" normalizeH="0" baseline="0" dirty="0" smtClean="0">
              <a:ln>
                <a:noFill/>
              </a:ln>
              <a:solidFill>
                <a:schemeClr val="tx1"/>
              </a:solidFill>
              <a:effectLst/>
              <a:latin typeface="Arial" pitchFamily="34" charset="0"/>
              <a:cs typeface="Arial" pitchFamily="34" charset="0"/>
            </a:endParaRPr>
          </a:p>
        </p:txBody>
      </p:sp>
      <p:sp>
        <p:nvSpPr>
          <p:cNvPr id="66568" name="Rectangle 8"/>
          <p:cNvSpPr>
            <a:spLocks noChangeArrowheads="1"/>
          </p:cNvSpPr>
          <p:nvPr/>
        </p:nvSpPr>
        <p:spPr bwMode="auto">
          <a:xfrm>
            <a:off x="0" y="914400"/>
            <a:ext cx="9144000"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en-CA" sz="1800" b="0" i="0" u="none" strike="noStrike" cap="none" normalizeH="0" baseline="0" dirty="0" smtClean="0">
              <a:ln>
                <a:noFill/>
              </a:ln>
              <a:solidFill>
                <a:schemeClr val="tx1"/>
              </a:solidFill>
              <a:effectLst/>
              <a:latin typeface="Arial" pitchFamily="34" charset="0"/>
              <a:cs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ru-RU" sz="1000" b="0" i="0" u="sng" strike="noStrike" cap="none" normalizeH="0" baseline="0" dirty="0" smtClean="0">
                <a:ln>
                  <a:noFill/>
                </a:ln>
                <a:solidFill>
                  <a:schemeClr val="tx1"/>
                </a:solidFill>
                <a:effectLst/>
                <a:latin typeface="Arial" pitchFamily="34" charset="0"/>
                <a:cs typeface="Arial" pitchFamily="34" charset="0"/>
              </a:rPr>
              <a:t> </a:t>
            </a:r>
            <a:endParaRPr kumimoji="0" lang="en-CA" sz="600" b="0" i="0" u="none" strike="noStrike" cap="none" normalizeH="0" baseline="0" dirty="0" smtClean="0">
              <a:ln>
                <a:noFill/>
              </a:ln>
              <a:solidFill>
                <a:schemeClr val="tx1"/>
              </a:solidFill>
              <a:effectLst/>
              <a:latin typeface="Arial" pitchFamily="34" charset="0"/>
              <a:cs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CA" sz="1800" b="0" i="0" u="none" strike="noStrike" cap="none" normalizeH="0" baseline="0" dirty="0" smtClean="0">
              <a:ln>
                <a:noFill/>
              </a:ln>
              <a:solidFill>
                <a:schemeClr val="tx1"/>
              </a:solidFill>
              <a:effectLst/>
              <a:latin typeface="Arial" pitchFamily="34" charset="0"/>
              <a:cs typeface="Arial" pitchFamily="34" charset="0"/>
            </a:endParaRPr>
          </a:p>
        </p:txBody>
      </p:sp>
      <p:sp>
        <p:nvSpPr>
          <p:cNvPr id="5" name="Rectangle 4"/>
          <p:cNvSpPr/>
          <p:nvPr/>
        </p:nvSpPr>
        <p:spPr>
          <a:xfrm>
            <a:off x="647564" y="1916832"/>
            <a:ext cx="7848872" cy="4032448"/>
          </a:xfrm>
          <a:prstGeom prst="rect">
            <a:avLst/>
          </a:prstGeom>
          <a:noFill/>
          <a:ln w="9525">
            <a:noFill/>
            <a:miter lim="800000"/>
            <a:headEnd/>
            <a:tailEnd/>
          </a:ln>
        </p:spPr>
        <p:txBody>
          <a:bodyPr vert="horz" wrap="square" lIns="91440" tIns="45720" rIns="91440" bIns="45720" numCol="1" anchor="t" anchorCtr="0" compatLnSpc="1">
            <a:prstTxWarp prst="textNoShape">
              <a:avLst/>
            </a:prstTxWarp>
            <a:normAutofit/>
          </a:bodyPr>
          <a:lstStyle/>
          <a:p>
            <a:pPr marL="227013" indent="-227013" fontAlgn="base">
              <a:spcBef>
                <a:spcPct val="20000"/>
              </a:spcBef>
              <a:spcAft>
                <a:spcPct val="0"/>
              </a:spcAft>
              <a:buClr>
                <a:srgbClr val="800000"/>
              </a:buClr>
              <a:buSzPct val="120000"/>
              <a:buFont typeface="Wingdings" pitchFamily="2" charset="2"/>
              <a:buChar char="§"/>
            </a:pPr>
            <a:r>
              <a:rPr lang="ru-RU" sz="2400" dirty="0"/>
              <a:t>Создать базовые диагностические </a:t>
            </a:r>
            <a:r>
              <a:rPr lang="ru-RU" sz="2400" dirty="0" smtClean="0"/>
              <a:t>категории</a:t>
            </a:r>
          </a:p>
          <a:p>
            <a:pPr fontAlgn="base">
              <a:spcBef>
                <a:spcPct val="20000"/>
              </a:spcBef>
              <a:spcAft>
                <a:spcPct val="0"/>
              </a:spcAft>
              <a:buClr>
                <a:srgbClr val="800000"/>
              </a:buClr>
              <a:buSzPct val="120000"/>
            </a:pPr>
            <a:endParaRPr lang="ru-RU" sz="2400" dirty="0"/>
          </a:p>
          <a:p>
            <a:pPr marL="227013" indent="-227013" fontAlgn="base">
              <a:spcBef>
                <a:spcPct val="20000"/>
              </a:spcBef>
              <a:spcAft>
                <a:spcPct val="0"/>
              </a:spcAft>
              <a:buClr>
                <a:srgbClr val="800000"/>
              </a:buClr>
              <a:buSzPct val="120000"/>
              <a:buFont typeface="Wingdings" pitchFamily="2" charset="2"/>
              <a:buChar char="§"/>
            </a:pPr>
            <a:r>
              <a:rPr lang="ru-RU" sz="2400" dirty="0"/>
              <a:t>Сгруппировать случаи по принципу </a:t>
            </a:r>
            <a:r>
              <a:rPr lang="ru-RU" sz="2400" dirty="0" smtClean="0"/>
              <a:t>терапевтический/хирургический</a:t>
            </a:r>
          </a:p>
          <a:p>
            <a:pPr fontAlgn="base">
              <a:spcBef>
                <a:spcPct val="20000"/>
              </a:spcBef>
              <a:spcAft>
                <a:spcPct val="0"/>
              </a:spcAft>
              <a:buClr>
                <a:srgbClr val="800000"/>
              </a:buClr>
              <a:buSzPct val="120000"/>
            </a:pPr>
            <a:endParaRPr lang="ru-RU" sz="2400" dirty="0"/>
          </a:p>
          <a:p>
            <a:pPr marL="227013" indent="-227013" fontAlgn="base">
              <a:spcBef>
                <a:spcPct val="20000"/>
              </a:spcBef>
              <a:spcAft>
                <a:spcPct val="0"/>
              </a:spcAft>
              <a:buClr>
                <a:srgbClr val="800000"/>
              </a:buClr>
              <a:buSzPct val="120000"/>
              <a:buFont typeface="Wingdings" pitchFamily="2" charset="2"/>
              <a:buChar char="§"/>
            </a:pPr>
            <a:r>
              <a:rPr lang="ru-RU" sz="2400" dirty="0"/>
              <a:t>Сгруппировать случаи по возрастным группам пациентов </a:t>
            </a:r>
            <a:endParaRPr lang="en-US" sz="2400" dirty="0"/>
          </a:p>
        </p:txBody>
      </p:sp>
    </p:spTree>
    <p:extLst>
      <p:ext uri="{BB962C8B-B14F-4D97-AF65-F5344CB8AC3E}">
        <p14:creationId xmlns:p14="http://schemas.microsoft.com/office/powerpoint/2010/main" val="3958659498"/>
      </p:ext>
    </p:extLst>
  </p:cSld>
  <p:clrMapOvr>
    <a:masterClrMapping/>
  </p:clrMapOvr>
  <p:transition advClick="0"/>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2" name="Заголовок 1"/>
          <p:cNvSpPr>
            <a:spLocks noGrp="1"/>
          </p:cNvSpPr>
          <p:nvPr>
            <p:ph type="title"/>
          </p:nvPr>
        </p:nvSpPr>
        <p:spPr/>
        <p:txBody>
          <a:bodyPr/>
          <a:lstStyle/>
          <a:p>
            <a:r>
              <a:rPr lang="ru-RU" sz="3600" b="1" dirty="0" smtClean="0"/>
              <a:t>Требования к КСГ</a:t>
            </a:r>
          </a:p>
        </p:txBody>
      </p:sp>
      <p:sp>
        <p:nvSpPr>
          <p:cNvPr id="5123" name="Содержимое 2"/>
          <p:cNvSpPr>
            <a:spLocks noGrp="1"/>
          </p:cNvSpPr>
          <p:nvPr>
            <p:ph idx="1"/>
          </p:nvPr>
        </p:nvSpPr>
        <p:spPr>
          <a:xfrm>
            <a:off x="3000375" y="2976563"/>
            <a:ext cx="5686425" cy="1229518"/>
          </a:xfrm>
        </p:spPr>
        <p:txBody>
          <a:bodyPr/>
          <a:lstStyle/>
          <a:p>
            <a:r>
              <a:rPr lang="ru-RU" dirty="0" smtClean="0"/>
              <a:t>Клиническая однородность</a:t>
            </a:r>
          </a:p>
          <a:p>
            <a:r>
              <a:rPr lang="ru-RU" dirty="0" smtClean="0"/>
              <a:t>Экономическая однородность</a:t>
            </a:r>
          </a:p>
          <a:p>
            <a:r>
              <a:rPr lang="ru-RU" dirty="0" smtClean="0"/>
              <a:t>Статистическая репрезентативность</a:t>
            </a:r>
          </a:p>
        </p:txBody>
      </p:sp>
      <p:sp>
        <p:nvSpPr>
          <p:cNvPr id="4" name="Прямоугольник 3"/>
          <p:cNvSpPr/>
          <p:nvPr/>
        </p:nvSpPr>
        <p:spPr>
          <a:xfrm>
            <a:off x="319088" y="4643438"/>
            <a:ext cx="2322512" cy="742950"/>
          </a:xfrm>
          <a:prstGeom prst="rect">
            <a:avLst/>
          </a:prstGeom>
          <a:no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ru-RU" dirty="0"/>
          </a:p>
        </p:txBody>
      </p:sp>
      <p:sp>
        <p:nvSpPr>
          <p:cNvPr id="5" name="Прямоугольник 4"/>
          <p:cNvSpPr/>
          <p:nvPr/>
        </p:nvSpPr>
        <p:spPr>
          <a:xfrm>
            <a:off x="1643063" y="3678238"/>
            <a:ext cx="1000125" cy="742950"/>
          </a:xfrm>
          <a:prstGeom prst="rect">
            <a:avLst/>
          </a:prstGeom>
          <a:no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ru-RU" dirty="0"/>
          </a:p>
        </p:txBody>
      </p:sp>
      <p:sp>
        <p:nvSpPr>
          <p:cNvPr id="6" name="Прямоугольник 5"/>
          <p:cNvSpPr/>
          <p:nvPr/>
        </p:nvSpPr>
        <p:spPr>
          <a:xfrm>
            <a:off x="285750" y="3643313"/>
            <a:ext cx="1000125" cy="785812"/>
          </a:xfrm>
          <a:prstGeom prst="rect">
            <a:avLst/>
          </a:prstGeom>
          <a:no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ru-RU" dirty="0"/>
          </a:p>
        </p:txBody>
      </p:sp>
      <p:grpSp>
        <p:nvGrpSpPr>
          <p:cNvPr id="5127" name="Группа 6"/>
          <p:cNvGrpSpPr>
            <a:grpSpLocks/>
          </p:cNvGrpSpPr>
          <p:nvPr/>
        </p:nvGrpSpPr>
        <p:grpSpPr bwMode="auto">
          <a:xfrm>
            <a:off x="334963" y="1589088"/>
            <a:ext cx="1000125" cy="742950"/>
            <a:chOff x="5588496" y="2132856"/>
            <a:chExt cx="999728" cy="743508"/>
          </a:xfrm>
        </p:grpSpPr>
        <p:sp>
          <p:nvSpPr>
            <p:cNvPr id="8" name="Прямоугольник 7"/>
            <p:cNvSpPr/>
            <p:nvPr/>
          </p:nvSpPr>
          <p:spPr>
            <a:xfrm>
              <a:off x="5588496" y="2132856"/>
              <a:ext cx="999728" cy="743508"/>
            </a:xfrm>
            <a:prstGeom prst="rect">
              <a:avLst/>
            </a:prstGeom>
            <a:no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ru-RU" dirty="0"/>
            </a:p>
          </p:txBody>
        </p:sp>
        <p:sp>
          <p:nvSpPr>
            <p:cNvPr id="9" name="Овал 8"/>
            <p:cNvSpPr/>
            <p:nvPr/>
          </p:nvSpPr>
          <p:spPr>
            <a:xfrm>
              <a:off x="5723379" y="2204347"/>
              <a:ext cx="242792" cy="262135"/>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ru-RU" dirty="0"/>
            </a:p>
          </p:txBody>
        </p:sp>
      </p:grpSp>
      <p:grpSp>
        <p:nvGrpSpPr>
          <p:cNvPr id="5128" name="Группа 9"/>
          <p:cNvGrpSpPr>
            <a:grpSpLocks/>
          </p:cNvGrpSpPr>
          <p:nvPr/>
        </p:nvGrpSpPr>
        <p:grpSpPr bwMode="auto">
          <a:xfrm>
            <a:off x="319088" y="2643188"/>
            <a:ext cx="1000125" cy="742950"/>
            <a:chOff x="5588496" y="2132856"/>
            <a:chExt cx="999728" cy="743508"/>
          </a:xfrm>
        </p:grpSpPr>
        <p:sp>
          <p:nvSpPr>
            <p:cNvPr id="11" name="Прямоугольник 10"/>
            <p:cNvSpPr/>
            <p:nvPr/>
          </p:nvSpPr>
          <p:spPr>
            <a:xfrm>
              <a:off x="5588496" y="2132856"/>
              <a:ext cx="999728" cy="743508"/>
            </a:xfrm>
            <a:prstGeom prst="rect">
              <a:avLst/>
            </a:prstGeom>
            <a:no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ru-RU" dirty="0"/>
            </a:p>
          </p:txBody>
        </p:sp>
        <p:sp>
          <p:nvSpPr>
            <p:cNvPr id="12" name="Овал 11"/>
            <p:cNvSpPr/>
            <p:nvPr/>
          </p:nvSpPr>
          <p:spPr>
            <a:xfrm>
              <a:off x="5723379" y="2204347"/>
              <a:ext cx="242792" cy="262135"/>
            </a:xfrm>
            <a:prstGeom prst="ellipse">
              <a:avLst/>
            </a:prstGeom>
            <a:solidFill>
              <a:srgbClr val="C0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ru-RU" dirty="0"/>
            </a:p>
          </p:txBody>
        </p:sp>
      </p:grpSp>
      <p:grpSp>
        <p:nvGrpSpPr>
          <p:cNvPr id="5129" name="Группа 12"/>
          <p:cNvGrpSpPr>
            <a:grpSpLocks/>
          </p:cNvGrpSpPr>
          <p:nvPr/>
        </p:nvGrpSpPr>
        <p:grpSpPr bwMode="auto">
          <a:xfrm>
            <a:off x="1608138" y="1592263"/>
            <a:ext cx="1000125" cy="744537"/>
            <a:chOff x="5588496" y="2132856"/>
            <a:chExt cx="999728" cy="743508"/>
          </a:xfrm>
        </p:grpSpPr>
        <p:sp>
          <p:nvSpPr>
            <p:cNvPr id="14" name="Прямоугольник 13"/>
            <p:cNvSpPr/>
            <p:nvPr/>
          </p:nvSpPr>
          <p:spPr>
            <a:xfrm>
              <a:off x="5588496" y="2132856"/>
              <a:ext cx="999728" cy="743508"/>
            </a:xfrm>
            <a:prstGeom prst="rect">
              <a:avLst/>
            </a:prstGeom>
            <a:no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ru-RU" dirty="0"/>
            </a:p>
          </p:txBody>
        </p:sp>
        <p:sp>
          <p:nvSpPr>
            <p:cNvPr id="15" name="Овал 14"/>
            <p:cNvSpPr/>
            <p:nvPr/>
          </p:nvSpPr>
          <p:spPr>
            <a:xfrm>
              <a:off x="5718619" y="2223218"/>
              <a:ext cx="241204" cy="261576"/>
            </a:xfrm>
            <a:prstGeom prst="ellipse">
              <a:avLst/>
            </a:prstGeom>
            <a:solidFill>
              <a:schemeClr val="accent6">
                <a:lumMod val="75000"/>
              </a:schemeClr>
            </a:solidFill>
            <a:ln>
              <a:solidFill>
                <a:schemeClr val="accent6">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ru-RU" dirty="0"/>
            </a:p>
          </p:txBody>
        </p:sp>
        <p:sp>
          <p:nvSpPr>
            <p:cNvPr id="16" name="Овал 15"/>
            <p:cNvSpPr/>
            <p:nvPr/>
          </p:nvSpPr>
          <p:spPr>
            <a:xfrm>
              <a:off x="6143900" y="2223218"/>
              <a:ext cx="241204" cy="261576"/>
            </a:xfrm>
            <a:prstGeom prst="ellipse">
              <a:avLst/>
            </a:prstGeom>
            <a:solidFill>
              <a:schemeClr val="accent6">
                <a:lumMod val="75000"/>
              </a:schemeClr>
            </a:solidFill>
            <a:ln>
              <a:solidFill>
                <a:schemeClr val="accent6">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ru-RU" dirty="0"/>
            </a:p>
          </p:txBody>
        </p:sp>
        <p:sp>
          <p:nvSpPr>
            <p:cNvPr id="17" name="Овал 16"/>
            <p:cNvSpPr/>
            <p:nvPr/>
          </p:nvSpPr>
          <p:spPr>
            <a:xfrm>
              <a:off x="5940781" y="2510159"/>
              <a:ext cx="241204" cy="263161"/>
            </a:xfrm>
            <a:prstGeom prst="ellipse">
              <a:avLst/>
            </a:prstGeom>
            <a:solidFill>
              <a:schemeClr val="accent6">
                <a:lumMod val="75000"/>
              </a:schemeClr>
            </a:solidFill>
            <a:ln>
              <a:solidFill>
                <a:schemeClr val="accent6">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ru-RU" dirty="0"/>
            </a:p>
          </p:txBody>
        </p:sp>
      </p:grpSp>
      <p:grpSp>
        <p:nvGrpSpPr>
          <p:cNvPr id="5130" name="Группа 17"/>
          <p:cNvGrpSpPr>
            <a:grpSpLocks/>
          </p:cNvGrpSpPr>
          <p:nvPr/>
        </p:nvGrpSpPr>
        <p:grpSpPr bwMode="auto">
          <a:xfrm>
            <a:off x="1604963" y="2643188"/>
            <a:ext cx="1000125" cy="742950"/>
            <a:chOff x="5588496" y="2132856"/>
            <a:chExt cx="999728" cy="743508"/>
          </a:xfrm>
        </p:grpSpPr>
        <p:sp>
          <p:nvSpPr>
            <p:cNvPr id="19" name="Прямоугольник 18"/>
            <p:cNvSpPr/>
            <p:nvPr/>
          </p:nvSpPr>
          <p:spPr>
            <a:xfrm>
              <a:off x="5588496" y="2132856"/>
              <a:ext cx="999728" cy="743508"/>
            </a:xfrm>
            <a:prstGeom prst="rect">
              <a:avLst/>
            </a:prstGeom>
            <a:no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ru-RU" dirty="0"/>
            </a:p>
          </p:txBody>
        </p:sp>
        <p:sp>
          <p:nvSpPr>
            <p:cNvPr id="20" name="Овал 19"/>
            <p:cNvSpPr/>
            <p:nvPr/>
          </p:nvSpPr>
          <p:spPr>
            <a:xfrm>
              <a:off x="5723379" y="2204347"/>
              <a:ext cx="242792" cy="262135"/>
            </a:xfrm>
            <a:prstGeom prst="ellipse">
              <a:avLst/>
            </a:prstGeom>
            <a:solidFill>
              <a:schemeClr val="accent3">
                <a:lumMod val="50000"/>
              </a:schemeClr>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ru-RU" dirty="0"/>
            </a:p>
          </p:txBody>
        </p:sp>
        <p:sp>
          <p:nvSpPr>
            <p:cNvPr id="21" name="Овал 20"/>
            <p:cNvSpPr/>
            <p:nvPr/>
          </p:nvSpPr>
          <p:spPr>
            <a:xfrm>
              <a:off x="6189919" y="2477602"/>
              <a:ext cx="242792" cy="263723"/>
            </a:xfrm>
            <a:prstGeom prst="ellipse">
              <a:avLst/>
            </a:prstGeom>
            <a:solidFill>
              <a:schemeClr val="accent3">
                <a:lumMod val="50000"/>
              </a:schemeClr>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ru-RU" dirty="0"/>
            </a:p>
          </p:txBody>
        </p:sp>
      </p:grpSp>
      <p:sp>
        <p:nvSpPr>
          <p:cNvPr id="22" name="Овал 21"/>
          <p:cNvSpPr/>
          <p:nvPr/>
        </p:nvSpPr>
        <p:spPr>
          <a:xfrm>
            <a:off x="623888" y="1812925"/>
            <a:ext cx="241300" cy="261938"/>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ru-RU" dirty="0"/>
          </a:p>
        </p:txBody>
      </p:sp>
      <p:sp>
        <p:nvSpPr>
          <p:cNvPr id="23" name="Овал 22"/>
          <p:cNvSpPr/>
          <p:nvPr/>
        </p:nvSpPr>
        <p:spPr>
          <a:xfrm>
            <a:off x="777875" y="1643063"/>
            <a:ext cx="279400" cy="317500"/>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ru-RU" dirty="0"/>
          </a:p>
        </p:txBody>
      </p:sp>
      <p:sp>
        <p:nvSpPr>
          <p:cNvPr id="24" name="Овал 23"/>
          <p:cNvSpPr/>
          <p:nvPr/>
        </p:nvSpPr>
        <p:spPr>
          <a:xfrm>
            <a:off x="776288" y="1927225"/>
            <a:ext cx="241300" cy="261938"/>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ru-RU" dirty="0"/>
          </a:p>
        </p:txBody>
      </p:sp>
      <p:sp>
        <p:nvSpPr>
          <p:cNvPr id="25" name="Овал 24"/>
          <p:cNvSpPr/>
          <p:nvPr/>
        </p:nvSpPr>
        <p:spPr>
          <a:xfrm>
            <a:off x="1016000" y="1773238"/>
            <a:ext cx="241300" cy="263525"/>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ru-RU" dirty="0"/>
          </a:p>
        </p:txBody>
      </p:sp>
      <p:sp>
        <p:nvSpPr>
          <p:cNvPr id="26" name="Овал 25"/>
          <p:cNvSpPr/>
          <p:nvPr/>
        </p:nvSpPr>
        <p:spPr>
          <a:xfrm>
            <a:off x="503238" y="1974850"/>
            <a:ext cx="241300" cy="261938"/>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ru-RU" dirty="0"/>
          </a:p>
        </p:txBody>
      </p:sp>
      <p:sp>
        <p:nvSpPr>
          <p:cNvPr id="27" name="Овал 26"/>
          <p:cNvSpPr/>
          <p:nvPr/>
        </p:nvSpPr>
        <p:spPr>
          <a:xfrm>
            <a:off x="644525" y="2741613"/>
            <a:ext cx="241300" cy="261937"/>
          </a:xfrm>
          <a:prstGeom prst="ellipse">
            <a:avLst/>
          </a:prstGeom>
          <a:solidFill>
            <a:srgbClr val="C0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ru-RU" dirty="0"/>
          </a:p>
        </p:txBody>
      </p:sp>
      <p:sp>
        <p:nvSpPr>
          <p:cNvPr id="28" name="Овал 27"/>
          <p:cNvSpPr/>
          <p:nvPr/>
        </p:nvSpPr>
        <p:spPr>
          <a:xfrm>
            <a:off x="796925" y="2894013"/>
            <a:ext cx="241300" cy="261937"/>
          </a:xfrm>
          <a:prstGeom prst="ellipse">
            <a:avLst/>
          </a:prstGeom>
          <a:solidFill>
            <a:srgbClr val="C0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ru-RU" dirty="0"/>
          </a:p>
        </p:txBody>
      </p:sp>
      <p:sp>
        <p:nvSpPr>
          <p:cNvPr id="29" name="Овал 28"/>
          <p:cNvSpPr/>
          <p:nvPr/>
        </p:nvSpPr>
        <p:spPr>
          <a:xfrm>
            <a:off x="604838" y="2952750"/>
            <a:ext cx="241300" cy="261938"/>
          </a:xfrm>
          <a:prstGeom prst="ellipse">
            <a:avLst/>
          </a:prstGeom>
          <a:solidFill>
            <a:srgbClr val="C0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ru-RU" dirty="0"/>
          </a:p>
        </p:txBody>
      </p:sp>
      <p:sp>
        <p:nvSpPr>
          <p:cNvPr id="30" name="Овал 29"/>
          <p:cNvSpPr/>
          <p:nvPr/>
        </p:nvSpPr>
        <p:spPr>
          <a:xfrm>
            <a:off x="1016000" y="2790825"/>
            <a:ext cx="241300" cy="261938"/>
          </a:xfrm>
          <a:prstGeom prst="ellipse">
            <a:avLst/>
          </a:prstGeom>
          <a:solidFill>
            <a:srgbClr val="C0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ru-RU" dirty="0"/>
          </a:p>
        </p:txBody>
      </p:sp>
      <p:sp>
        <p:nvSpPr>
          <p:cNvPr id="31" name="Равнобедренный треугольник 30"/>
          <p:cNvSpPr/>
          <p:nvPr/>
        </p:nvSpPr>
        <p:spPr>
          <a:xfrm>
            <a:off x="471488" y="4773613"/>
            <a:ext cx="215900" cy="219075"/>
          </a:xfrm>
          <a:prstGeom prst="triangle">
            <a:avLst/>
          </a:prstGeom>
          <a:solidFill>
            <a:schemeClr val="accent5">
              <a:lumMod val="40000"/>
              <a:lumOff val="60000"/>
            </a:schemeClr>
          </a:solidFill>
          <a:ln>
            <a:solidFill>
              <a:schemeClr val="accent5">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ru-RU" dirty="0"/>
          </a:p>
        </p:txBody>
      </p:sp>
      <p:sp>
        <p:nvSpPr>
          <p:cNvPr id="32" name="Равнобедренный треугольник 31"/>
          <p:cNvSpPr/>
          <p:nvPr/>
        </p:nvSpPr>
        <p:spPr>
          <a:xfrm>
            <a:off x="1595438" y="4845050"/>
            <a:ext cx="215900" cy="220663"/>
          </a:xfrm>
          <a:prstGeom prst="triangle">
            <a:avLst/>
          </a:prstGeom>
          <a:solidFill>
            <a:schemeClr val="accent5">
              <a:lumMod val="40000"/>
              <a:lumOff val="60000"/>
            </a:schemeClr>
          </a:solidFill>
          <a:ln>
            <a:solidFill>
              <a:schemeClr val="accent5">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ru-RU" dirty="0"/>
          </a:p>
        </p:txBody>
      </p:sp>
      <p:sp>
        <p:nvSpPr>
          <p:cNvPr id="33" name="Равнобедренный треугольник 32"/>
          <p:cNvSpPr/>
          <p:nvPr/>
        </p:nvSpPr>
        <p:spPr>
          <a:xfrm>
            <a:off x="2038350" y="4814888"/>
            <a:ext cx="217488" cy="219075"/>
          </a:xfrm>
          <a:prstGeom prst="triangle">
            <a:avLst/>
          </a:prstGeom>
          <a:solidFill>
            <a:schemeClr val="accent5">
              <a:lumMod val="40000"/>
              <a:lumOff val="60000"/>
            </a:schemeClr>
          </a:solidFill>
          <a:ln>
            <a:solidFill>
              <a:schemeClr val="accent5">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ru-RU" dirty="0"/>
          </a:p>
        </p:txBody>
      </p:sp>
      <p:sp>
        <p:nvSpPr>
          <p:cNvPr id="34" name="Равнобедренный треугольник 33"/>
          <p:cNvSpPr/>
          <p:nvPr/>
        </p:nvSpPr>
        <p:spPr>
          <a:xfrm>
            <a:off x="2357438" y="4987925"/>
            <a:ext cx="215900" cy="220663"/>
          </a:xfrm>
          <a:prstGeom prst="triangle">
            <a:avLst/>
          </a:prstGeom>
          <a:solidFill>
            <a:schemeClr val="accent5">
              <a:lumMod val="40000"/>
              <a:lumOff val="60000"/>
            </a:schemeClr>
          </a:solidFill>
          <a:ln>
            <a:solidFill>
              <a:schemeClr val="accent5">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ru-RU" dirty="0"/>
          </a:p>
        </p:txBody>
      </p:sp>
      <p:sp>
        <p:nvSpPr>
          <p:cNvPr id="35" name="Равнобедренный треугольник 34"/>
          <p:cNvSpPr/>
          <p:nvPr/>
        </p:nvSpPr>
        <p:spPr>
          <a:xfrm>
            <a:off x="1057275" y="5087938"/>
            <a:ext cx="215900" cy="219075"/>
          </a:xfrm>
          <a:prstGeom prst="triangle">
            <a:avLst/>
          </a:prstGeom>
          <a:solidFill>
            <a:schemeClr val="accent5">
              <a:lumMod val="40000"/>
              <a:lumOff val="60000"/>
            </a:schemeClr>
          </a:solidFill>
          <a:ln>
            <a:solidFill>
              <a:schemeClr val="accent5">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ru-RU" dirty="0"/>
          </a:p>
        </p:txBody>
      </p:sp>
      <p:sp>
        <p:nvSpPr>
          <p:cNvPr id="36" name="Равнобедренный треугольник 35"/>
          <p:cNvSpPr/>
          <p:nvPr/>
        </p:nvSpPr>
        <p:spPr>
          <a:xfrm>
            <a:off x="1989138" y="5045075"/>
            <a:ext cx="215900" cy="220663"/>
          </a:xfrm>
          <a:prstGeom prst="triangle">
            <a:avLst/>
          </a:prstGeom>
          <a:solidFill>
            <a:schemeClr val="accent5">
              <a:lumMod val="40000"/>
              <a:lumOff val="60000"/>
            </a:schemeClr>
          </a:solidFill>
          <a:ln>
            <a:solidFill>
              <a:schemeClr val="accent5">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ru-RU" dirty="0"/>
          </a:p>
        </p:txBody>
      </p:sp>
      <p:sp>
        <p:nvSpPr>
          <p:cNvPr id="37" name="Равнобедренный треугольник 36"/>
          <p:cNvSpPr/>
          <p:nvPr/>
        </p:nvSpPr>
        <p:spPr>
          <a:xfrm>
            <a:off x="1190625" y="4773613"/>
            <a:ext cx="215900" cy="219075"/>
          </a:xfrm>
          <a:prstGeom prst="triangle">
            <a:avLst/>
          </a:prstGeom>
          <a:solidFill>
            <a:schemeClr val="accent5">
              <a:lumMod val="40000"/>
              <a:lumOff val="60000"/>
            </a:schemeClr>
          </a:solidFill>
          <a:ln>
            <a:solidFill>
              <a:schemeClr val="accent5">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ru-RU" dirty="0"/>
          </a:p>
        </p:txBody>
      </p:sp>
      <p:sp>
        <p:nvSpPr>
          <p:cNvPr id="38" name="Равнобедренный треугольник 37"/>
          <p:cNvSpPr/>
          <p:nvPr/>
        </p:nvSpPr>
        <p:spPr>
          <a:xfrm>
            <a:off x="712788" y="4967288"/>
            <a:ext cx="215900" cy="219075"/>
          </a:xfrm>
          <a:prstGeom prst="triangle">
            <a:avLst/>
          </a:prstGeom>
          <a:solidFill>
            <a:schemeClr val="accent5">
              <a:lumMod val="40000"/>
              <a:lumOff val="60000"/>
            </a:schemeClr>
          </a:solidFill>
          <a:ln>
            <a:solidFill>
              <a:schemeClr val="accent5">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ru-RU" dirty="0"/>
          </a:p>
        </p:txBody>
      </p:sp>
      <p:sp>
        <p:nvSpPr>
          <p:cNvPr id="39" name="Равнобедренный треугольник 38"/>
          <p:cNvSpPr/>
          <p:nvPr/>
        </p:nvSpPr>
        <p:spPr>
          <a:xfrm>
            <a:off x="1428750" y="4714875"/>
            <a:ext cx="212725" cy="220663"/>
          </a:xfrm>
          <a:prstGeom prst="triangle">
            <a:avLst/>
          </a:prstGeom>
          <a:solidFill>
            <a:schemeClr val="accent5">
              <a:lumMod val="40000"/>
              <a:lumOff val="60000"/>
            </a:schemeClr>
          </a:solidFill>
          <a:ln>
            <a:solidFill>
              <a:schemeClr val="accent5">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ru-RU" dirty="0"/>
          </a:p>
        </p:txBody>
      </p:sp>
      <p:sp>
        <p:nvSpPr>
          <p:cNvPr id="40" name="Равнобедренный треугольник 39"/>
          <p:cNvSpPr/>
          <p:nvPr/>
        </p:nvSpPr>
        <p:spPr>
          <a:xfrm>
            <a:off x="623888" y="3781425"/>
            <a:ext cx="215900" cy="219075"/>
          </a:xfrm>
          <a:prstGeom prst="triangle">
            <a:avLst/>
          </a:prstGeom>
          <a:solidFill>
            <a:schemeClr val="accent3">
              <a:lumMod val="60000"/>
              <a:lumOff val="40000"/>
            </a:schemeClr>
          </a:solidFill>
          <a:ln>
            <a:solidFill>
              <a:srgbClr val="00B05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ru-RU" dirty="0"/>
          </a:p>
        </p:txBody>
      </p:sp>
      <p:sp>
        <p:nvSpPr>
          <p:cNvPr id="41" name="Равнобедренный треугольник 40"/>
          <p:cNvSpPr/>
          <p:nvPr/>
        </p:nvSpPr>
        <p:spPr>
          <a:xfrm>
            <a:off x="577850" y="4095750"/>
            <a:ext cx="215900" cy="220663"/>
          </a:xfrm>
          <a:prstGeom prst="triangle">
            <a:avLst/>
          </a:prstGeom>
          <a:solidFill>
            <a:schemeClr val="accent3">
              <a:lumMod val="60000"/>
              <a:lumOff val="40000"/>
            </a:schemeClr>
          </a:solidFill>
          <a:ln>
            <a:solidFill>
              <a:srgbClr val="00B05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ru-RU" dirty="0"/>
          </a:p>
        </p:txBody>
      </p:sp>
      <p:sp>
        <p:nvSpPr>
          <p:cNvPr id="42" name="Равнобедренный треугольник 41"/>
          <p:cNvSpPr/>
          <p:nvPr/>
        </p:nvSpPr>
        <p:spPr>
          <a:xfrm>
            <a:off x="854075" y="4011613"/>
            <a:ext cx="215900" cy="219075"/>
          </a:xfrm>
          <a:prstGeom prst="triangle">
            <a:avLst/>
          </a:prstGeom>
          <a:solidFill>
            <a:schemeClr val="accent3">
              <a:lumMod val="60000"/>
              <a:lumOff val="40000"/>
            </a:schemeClr>
          </a:solidFill>
          <a:ln>
            <a:solidFill>
              <a:srgbClr val="00B05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ru-RU" dirty="0"/>
          </a:p>
        </p:txBody>
      </p:sp>
      <p:sp>
        <p:nvSpPr>
          <p:cNvPr id="43" name="Равнобедренный треугольник 42"/>
          <p:cNvSpPr/>
          <p:nvPr/>
        </p:nvSpPr>
        <p:spPr>
          <a:xfrm>
            <a:off x="1674813" y="3748088"/>
            <a:ext cx="215900" cy="220662"/>
          </a:xfrm>
          <a:prstGeom prst="triangle">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ru-RU" dirty="0"/>
          </a:p>
        </p:txBody>
      </p:sp>
      <p:sp>
        <p:nvSpPr>
          <p:cNvPr id="44" name="Равнобедренный треугольник 43"/>
          <p:cNvSpPr/>
          <p:nvPr/>
        </p:nvSpPr>
        <p:spPr>
          <a:xfrm>
            <a:off x="1979613" y="4052888"/>
            <a:ext cx="215900" cy="220662"/>
          </a:xfrm>
          <a:prstGeom prst="triangle">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ru-RU" dirty="0"/>
          </a:p>
        </p:txBody>
      </p:sp>
      <p:sp>
        <p:nvSpPr>
          <p:cNvPr id="45" name="Равнобедренный треугольник 44"/>
          <p:cNvSpPr/>
          <p:nvPr/>
        </p:nvSpPr>
        <p:spPr>
          <a:xfrm>
            <a:off x="2276475" y="4095750"/>
            <a:ext cx="215900" cy="220663"/>
          </a:xfrm>
          <a:prstGeom prst="triangle">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ru-RU" dirty="0"/>
          </a:p>
        </p:txBody>
      </p:sp>
      <p:sp>
        <p:nvSpPr>
          <p:cNvPr id="46" name="Равнобедренный треугольник 45"/>
          <p:cNvSpPr/>
          <p:nvPr/>
        </p:nvSpPr>
        <p:spPr>
          <a:xfrm>
            <a:off x="2041525" y="3770313"/>
            <a:ext cx="215900" cy="219075"/>
          </a:xfrm>
          <a:prstGeom prst="triangle">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ru-RU" dirty="0"/>
          </a:p>
        </p:txBody>
      </p:sp>
      <p:sp>
        <p:nvSpPr>
          <p:cNvPr id="47" name="Равнобедренный треугольник 46"/>
          <p:cNvSpPr/>
          <p:nvPr/>
        </p:nvSpPr>
        <p:spPr>
          <a:xfrm>
            <a:off x="1797050" y="4017963"/>
            <a:ext cx="215900" cy="220662"/>
          </a:xfrm>
          <a:prstGeom prst="triangle">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ru-RU" dirty="0"/>
          </a:p>
        </p:txBody>
      </p:sp>
      <p:sp>
        <p:nvSpPr>
          <p:cNvPr id="48" name="Равнобедренный треугольник 47"/>
          <p:cNvSpPr/>
          <p:nvPr/>
        </p:nvSpPr>
        <p:spPr>
          <a:xfrm>
            <a:off x="2333625" y="3729038"/>
            <a:ext cx="215900" cy="219075"/>
          </a:xfrm>
          <a:prstGeom prst="triangle">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ru-RU" dirty="0"/>
          </a:p>
        </p:txBody>
      </p:sp>
      <p:cxnSp>
        <p:nvCxnSpPr>
          <p:cNvPr id="52" name="Прямая соединительная линия 51"/>
          <p:cNvCxnSpPr/>
          <p:nvPr/>
        </p:nvCxnSpPr>
        <p:spPr>
          <a:xfrm rot="5400000">
            <a:off x="927100" y="3500438"/>
            <a:ext cx="4002087" cy="1588"/>
          </a:xfrm>
          <a:prstGeom prst="line">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191112041"/>
      </p:ext>
    </p:extLst>
  </p:cSld>
  <p:clrMapOvr>
    <a:masterClrMapping/>
  </p:clrMapOvr>
  <p:transition advClick="0"/>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28625" y="285750"/>
            <a:ext cx="8229600" cy="1143000"/>
          </a:xfrm>
        </p:spPr>
        <p:txBody>
          <a:bodyPr rtlCol="0">
            <a:normAutofit fontScale="90000"/>
          </a:bodyPr>
          <a:lstStyle/>
          <a:p>
            <a:pPr fontAlgn="auto">
              <a:spcAft>
                <a:spcPts val="0"/>
              </a:spcAft>
              <a:defRPr/>
            </a:pPr>
            <a:r>
              <a:rPr lang="ru-RU" dirty="0" smtClean="0"/>
              <a:t>Клинико-статистические  группы</a:t>
            </a:r>
            <a:br>
              <a:rPr lang="ru-RU" dirty="0" smtClean="0"/>
            </a:br>
            <a:r>
              <a:rPr lang="ru-RU" sz="1300" dirty="0" smtClean="0"/>
              <a:t>Это группы клинически и экономически однородных стационарных случаев</a:t>
            </a:r>
            <a:r>
              <a:rPr lang="ru-RU" dirty="0" smtClean="0"/>
              <a:t/>
            </a:r>
            <a:br>
              <a:rPr lang="ru-RU" dirty="0" smtClean="0"/>
            </a:br>
            <a:endParaRPr lang="ru-RU" dirty="0"/>
          </a:p>
        </p:txBody>
      </p:sp>
      <p:sp>
        <p:nvSpPr>
          <p:cNvPr id="4" name="Прямоугольник 3"/>
          <p:cNvSpPr/>
          <p:nvPr/>
        </p:nvSpPr>
        <p:spPr>
          <a:xfrm>
            <a:off x="338138" y="1214438"/>
            <a:ext cx="2305050" cy="3887787"/>
          </a:xfrm>
          <a:prstGeom prst="rect">
            <a:avLst/>
          </a:prstGeom>
          <a:no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ru-RU" dirty="0"/>
          </a:p>
        </p:txBody>
      </p:sp>
      <p:sp>
        <p:nvSpPr>
          <p:cNvPr id="5" name="Прямоугольник 4"/>
          <p:cNvSpPr/>
          <p:nvPr/>
        </p:nvSpPr>
        <p:spPr>
          <a:xfrm>
            <a:off x="3425825" y="3286125"/>
            <a:ext cx="2305050" cy="1792288"/>
          </a:xfrm>
          <a:prstGeom prst="rect">
            <a:avLst/>
          </a:prstGeom>
          <a:no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ru-RU" dirty="0"/>
          </a:p>
        </p:txBody>
      </p:sp>
      <p:sp>
        <p:nvSpPr>
          <p:cNvPr id="6" name="Прямоугольник 5"/>
          <p:cNvSpPr/>
          <p:nvPr/>
        </p:nvSpPr>
        <p:spPr>
          <a:xfrm>
            <a:off x="3425825" y="1223963"/>
            <a:ext cx="2305050" cy="1790700"/>
          </a:xfrm>
          <a:prstGeom prst="rect">
            <a:avLst/>
          </a:prstGeom>
          <a:no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ru-RU" dirty="0"/>
          </a:p>
        </p:txBody>
      </p:sp>
      <p:sp>
        <p:nvSpPr>
          <p:cNvPr id="13" name="Прямоугольник 12"/>
          <p:cNvSpPr/>
          <p:nvPr/>
        </p:nvSpPr>
        <p:spPr>
          <a:xfrm>
            <a:off x="6462713" y="4286250"/>
            <a:ext cx="2322512" cy="742950"/>
          </a:xfrm>
          <a:prstGeom prst="rect">
            <a:avLst/>
          </a:prstGeom>
          <a:no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ru-RU" dirty="0"/>
          </a:p>
        </p:txBody>
      </p:sp>
      <p:sp>
        <p:nvSpPr>
          <p:cNvPr id="14" name="Прямоугольник 13"/>
          <p:cNvSpPr/>
          <p:nvPr/>
        </p:nvSpPr>
        <p:spPr>
          <a:xfrm>
            <a:off x="7786688" y="3321050"/>
            <a:ext cx="1000125" cy="742950"/>
          </a:xfrm>
          <a:prstGeom prst="rect">
            <a:avLst/>
          </a:prstGeom>
          <a:no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ru-RU" dirty="0"/>
          </a:p>
        </p:txBody>
      </p:sp>
      <p:sp>
        <p:nvSpPr>
          <p:cNvPr id="15" name="Прямоугольник 14"/>
          <p:cNvSpPr/>
          <p:nvPr/>
        </p:nvSpPr>
        <p:spPr>
          <a:xfrm>
            <a:off x="6429375" y="3286125"/>
            <a:ext cx="1000125" cy="785813"/>
          </a:xfrm>
          <a:prstGeom prst="rect">
            <a:avLst/>
          </a:prstGeom>
          <a:no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ru-RU" dirty="0"/>
          </a:p>
        </p:txBody>
      </p:sp>
      <p:sp>
        <p:nvSpPr>
          <p:cNvPr id="25" name="Равнобедренный треугольник 24"/>
          <p:cNvSpPr/>
          <p:nvPr/>
        </p:nvSpPr>
        <p:spPr>
          <a:xfrm>
            <a:off x="419100" y="2400300"/>
            <a:ext cx="215900" cy="219075"/>
          </a:xfrm>
          <a:prstGeom prst="triangle">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ru-RU" dirty="0"/>
          </a:p>
        </p:txBody>
      </p:sp>
      <p:sp>
        <p:nvSpPr>
          <p:cNvPr id="36" name="Равнобедренный треугольник 35"/>
          <p:cNvSpPr/>
          <p:nvPr/>
        </p:nvSpPr>
        <p:spPr>
          <a:xfrm>
            <a:off x="419100" y="3660775"/>
            <a:ext cx="215900" cy="220663"/>
          </a:xfrm>
          <a:prstGeom prst="triangle">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ru-RU" dirty="0"/>
          </a:p>
        </p:txBody>
      </p:sp>
      <p:sp>
        <p:nvSpPr>
          <p:cNvPr id="43" name="Равнобедренный треугольник 42"/>
          <p:cNvSpPr/>
          <p:nvPr/>
        </p:nvSpPr>
        <p:spPr>
          <a:xfrm>
            <a:off x="1595438" y="1277938"/>
            <a:ext cx="215900" cy="219075"/>
          </a:xfrm>
          <a:prstGeom prst="triangle">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ru-RU" dirty="0"/>
          </a:p>
        </p:txBody>
      </p:sp>
      <p:sp>
        <p:nvSpPr>
          <p:cNvPr id="54" name="Равнобедренный треугольник 53"/>
          <p:cNvSpPr/>
          <p:nvPr/>
        </p:nvSpPr>
        <p:spPr>
          <a:xfrm>
            <a:off x="2400300" y="4381500"/>
            <a:ext cx="215900" cy="219075"/>
          </a:xfrm>
          <a:prstGeom prst="triangle">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ru-RU" dirty="0"/>
          </a:p>
        </p:txBody>
      </p:sp>
      <p:sp>
        <p:nvSpPr>
          <p:cNvPr id="86" name="Овал 85"/>
          <p:cNvSpPr/>
          <p:nvPr/>
        </p:nvSpPr>
        <p:spPr>
          <a:xfrm>
            <a:off x="3829050" y="1333500"/>
            <a:ext cx="241300" cy="261938"/>
          </a:xfrm>
          <a:prstGeom prst="ellipse">
            <a:avLst/>
          </a:prstGeom>
          <a:solidFill>
            <a:schemeClr val="accent2">
              <a:lumMod val="75000"/>
            </a:schemeClr>
          </a:solidFill>
          <a:ln>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ru-RU" dirty="0"/>
          </a:p>
        </p:txBody>
      </p:sp>
      <p:sp>
        <p:nvSpPr>
          <p:cNvPr id="87" name="Овал 86"/>
          <p:cNvSpPr/>
          <p:nvPr/>
        </p:nvSpPr>
        <p:spPr>
          <a:xfrm>
            <a:off x="4286250" y="1785938"/>
            <a:ext cx="241300" cy="261937"/>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ru-RU" dirty="0"/>
          </a:p>
        </p:txBody>
      </p:sp>
      <p:sp>
        <p:nvSpPr>
          <p:cNvPr id="88" name="Овал 87"/>
          <p:cNvSpPr/>
          <p:nvPr/>
        </p:nvSpPr>
        <p:spPr>
          <a:xfrm>
            <a:off x="4786313" y="1714500"/>
            <a:ext cx="241300" cy="261938"/>
          </a:xfrm>
          <a:prstGeom prst="ellipse">
            <a:avLst/>
          </a:prstGeom>
          <a:solidFill>
            <a:srgbClr val="00B050"/>
          </a:solidFill>
          <a:ln>
            <a:solidFill>
              <a:schemeClr val="accent3">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ru-RU" dirty="0"/>
          </a:p>
        </p:txBody>
      </p:sp>
      <p:sp>
        <p:nvSpPr>
          <p:cNvPr id="89" name="Овал 88"/>
          <p:cNvSpPr/>
          <p:nvPr/>
        </p:nvSpPr>
        <p:spPr>
          <a:xfrm>
            <a:off x="4357688" y="2286000"/>
            <a:ext cx="241300" cy="261938"/>
          </a:xfrm>
          <a:prstGeom prst="ellipse">
            <a:avLst/>
          </a:prstGeom>
          <a:solidFill>
            <a:schemeClr val="accent2">
              <a:lumMod val="75000"/>
            </a:schemeClr>
          </a:solidFill>
          <a:ln>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ru-RU" dirty="0"/>
          </a:p>
        </p:txBody>
      </p:sp>
      <p:sp>
        <p:nvSpPr>
          <p:cNvPr id="90" name="Овал 89"/>
          <p:cNvSpPr/>
          <p:nvPr/>
        </p:nvSpPr>
        <p:spPr>
          <a:xfrm>
            <a:off x="4643438" y="1928813"/>
            <a:ext cx="241300" cy="261937"/>
          </a:xfrm>
          <a:prstGeom prst="ellipse">
            <a:avLst/>
          </a:prstGeom>
          <a:solidFill>
            <a:schemeClr val="accent6">
              <a:lumMod val="75000"/>
            </a:schemeClr>
          </a:solidFill>
          <a:ln>
            <a:solidFill>
              <a:schemeClr val="accent6">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ru-RU" dirty="0"/>
          </a:p>
        </p:txBody>
      </p:sp>
      <p:sp>
        <p:nvSpPr>
          <p:cNvPr id="91" name="Овал 90"/>
          <p:cNvSpPr/>
          <p:nvPr/>
        </p:nvSpPr>
        <p:spPr>
          <a:xfrm>
            <a:off x="4643438" y="2357438"/>
            <a:ext cx="241300" cy="261937"/>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ru-RU" dirty="0"/>
          </a:p>
        </p:txBody>
      </p:sp>
      <p:sp>
        <p:nvSpPr>
          <p:cNvPr id="92" name="Овал 91"/>
          <p:cNvSpPr/>
          <p:nvPr/>
        </p:nvSpPr>
        <p:spPr>
          <a:xfrm>
            <a:off x="5000625" y="2143125"/>
            <a:ext cx="241300" cy="261938"/>
          </a:xfrm>
          <a:prstGeom prst="ellipse">
            <a:avLst/>
          </a:prstGeom>
          <a:solidFill>
            <a:schemeClr val="accent2">
              <a:lumMod val="75000"/>
            </a:schemeClr>
          </a:solidFill>
          <a:ln>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ru-RU" dirty="0"/>
          </a:p>
        </p:txBody>
      </p:sp>
      <p:sp>
        <p:nvSpPr>
          <p:cNvPr id="93" name="Овал 92"/>
          <p:cNvSpPr/>
          <p:nvPr/>
        </p:nvSpPr>
        <p:spPr>
          <a:xfrm>
            <a:off x="4749800" y="1277938"/>
            <a:ext cx="241300" cy="261937"/>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ru-RU" dirty="0"/>
          </a:p>
        </p:txBody>
      </p:sp>
      <p:sp>
        <p:nvSpPr>
          <p:cNvPr id="94" name="Овал 93"/>
          <p:cNvSpPr/>
          <p:nvPr/>
        </p:nvSpPr>
        <p:spPr>
          <a:xfrm>
            <a:off x="5214938" y="1285875"/>
            <a:ext cx="241300" cy="261938"/>
          </a:xfrm>
          <a:prstGeom prst="ellipse">
            <a:avLst/>
          </a:prstGeom>
          <a:solidFill>
            <a:schemeClr val="accent2">
              <a:lumMod val="75000"/>
            </a:schemeClr>
          </a:solidFill>
          <a:ln>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ru-RU" dirty="0"/>
          </a:p>
        </p:txBody>
      </p:sp>
      <p:sp>
        <p:nvSpPr>
          <p:cNvPr id="95" name="Овал 94"/>
          <p:cNvSpPr/>
          <p:nvPr/>
        </p:nvSpPr>
        <p:spPr>
          <a:xfrm>
            <a:off x="3643313" y="1643063"/>
            <a:ext cx="241300" cy="261937"/>
          </a:xfrm>
          <a:prstGeom prst="ellipse">
            <a:avLst/>
          </a:prstGeom>
          <a:solidFill>
            <a:schemeClr val="accent6">
              <a:lumMod val="75000"/>
            </a:schemeClr>
          </a:solidFill>
          <a:ln>
            <a:solidFill>
              <a:schemeClr val="accent6">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ru-RU" dirty="0"/>
          </a:p>
        </p:txBody>
      </p:sp>
      <p:sp>
        <p:nvSpPr>
          <p:cNvPr id="96" name="Овал 95"/>
          <p:cNvSpPr/>
          <p:nvPr/>
        </p:nvSpPr>
        <p:spPr>
          <a:xfrm>
            <a:off x="5286375" y="1571625"/>
            <a:ext cx="241300" cy="261938"/>
          </a:xfrm>
          <a:prstGeom prst="ellipse">
            <a:avLst/>
          </a:prstGeom>
          <a:solidFill>
            <a:schemeClr val="accent2">
              <a:lumMod val="75000"/>
            </a:schemeClr>
          </a:solidFill>
          <a:ln>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ru-RU" dirty="0"/>
          </a:p>
        </p:txBody>
      </p:sp>
      <p:sp>
        <p:nvSpPr>
          <p:cNvPr id="98" name="Овал 97"/>
          <p:cNvSpPr/>
          <p:nvPr/>
        </p:nvSpPr>
        <p:spPr>
          <a:xfrm>
            <a:off x="3592513" y="2362200"/>
            <a:ext cx="242887" cy="261938"/>
          </a:xfrm>
          <a:prstGeom prst="ellipse">
            <a:avLst/>
          </a:prstGeom>
          <a:solidFill>
            <a:schemeClr val="accent2">
              <a:lumMod val="75000"/>
            </a:schemeClr>
          </a:solidFill>
          <a:ln>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ru-RU" dirty="0"/>
          </a:p>
        </p:txBody>
      </p:sp>
      <p:sp>
        <p:nvSpPr>
          <p:cNvPr id="99" name="Овал 98"/>
          <p:cNvSpPr/>
          <p:nvPr/>
        </p:nvSpPr>
        <p:spPr>
          <a:xfrm>
            <a:off x="3744913" y="2514600"/>
            <a:ext cx="242887" cy="261938"/>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ru-RU" dirty="0"/>
          </a:p>
        </p:txBody>
      </p:sp>
      <p:sp>
        <p:nvSpPr>
          <p:cNvPr id="100" name="Овал 99"/>
          <p:cNvSpPr/>
          <p:nvPr/>
        </p:nvSpPr>
        <p:spPr>
          <a:xfrm>
            <a:off x="4214813" y="2643188"/>
            <a:ext cx="241300" cy="261937"/>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ru-RU" dirty="0"/>
          </a:p>
        </p:txBody>
      </p:sp>
      <p:sp>
        <p:nvSpPr>
          <p:cNvPr id="101" name="Овал 100"/>
          <p:cNvSpPr/>
          <p:nvPr/>
        </p:nvSpPr>
        <p:spPr>
          <a:xfrm>
            <a:off x="3786188" y="1857375"/>
            <a:ext cx="241300" cy="261938"/>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ru-RU" dirty="0"/>
          </a:p>
        </p:txBody>
      </p:sp>
      <p:sp>
        <p:nvSpPr>
          <p:cNvPr id="102" name="Овал 101"/>
          <p:cNvSpPr/>
          <p:nvPr/>
        </p:nvSpPr>
        <p:spPr>
          <a:xfrm>
            <a:off x="5187950" y="2552700"/>
            <a:ext cx="241300" cy="261938"/>
          </a:xfrm>
          <a:prstGeom prst="ellipse">
            <a:avLst/>
          </a:prstGeom>
          <a:solidFill>
            <a:srgbClr val="00B050"/>
          </a:solidFill>
          <a:ln>
            <a:solidFill>
              <a:schemeClr val="accent3">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ru-RU" dirty="0"/>
          </a:p>
        </p:txBody>
      </p:sp>
      <p:sp>
        <p:nvSpPr>
          <p:cNvPr id="103" name="Равнобедренный треугольник 102"/>
          <p:cNvSpPr/>
          <p:nvPr/>
        </p:nvSpPr>
        <p:spPr>
          <a:xfrm>
            <a:off x="2357438" y="2039938"/>
            <a:ext cx="215900" cy="219075"/>
          </a:xfrm>
          <a:prstGeom prst="triangle">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ru-RU" dirty="0"/>
          </a:p>
        </p:txBody>
      </p:sp>
      <p:sp>
        <p:nvSpPr>
          <p:cNvPr id="104" name="Равнобедренный треугольник 103"/>
          <p:cNvSpPr/>
          <p:nvPr/>
        </p:nvSpPr>
        <p:spPr>
          <a:xfrm>
            <a:off x="3702050" y="3390900"/>
            <a:ext cx="215900" cy="220663"/>
          </a:xfrm>
          <a:prstGeom prst="triangle">
            <a:avLst/>
          </a:prstGeom>
          <a:solidFill>
            <a:schemeClr val="accent5">
              <a:lumMod val="40000"/>
              <a:lumOff val="60000"/>
            </a:schemeClr>
          </a:solidFill>
          <a:ln>
            <a:solidFill>
              <a:schemeClr val="accent5">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ru-RU" dirty="0"/>
          </a:p>
        </p:txBody>
      </p:sp>
      <p:sp>
        <p:nvSpPr>
          <p:cNvPr id="106" name="Равнобедренный треугольник 105"/>
          <p:cNvSpPr/>
          <p:nvPr/>
        </p:nvSpPr>
        <p:spPr>
          <a:xfrm>
            <a:off x="4214813" y="3500438"/>
            <a:ext cx="215900" cy="219075"/>
          </a:xfrm>
          <a:prstGeom prst="triangle">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ru-RU" dirty="0"/>
          </a:p>
        </p:txBody>
      </p:sp>
      <p:sp>
        <p:nvSpPr>
          <p:cNvPr id="107" name="Равнобедренный треугольник 106"/>
          <p:cNvSpPr/>
          <p:nvPr/>
        </p:nvSpPr>
        <p:spPr>
          <a:xfrm>
            <a:off x="4006850" y="3695700"/>
            <a:ext cx="215900" cy="220663"/>
          </a:xfrm>
          <a:prstGeom prst="triangle">
            <a:avLst/>
          </a:prstGeom>
          <a:solidFill>
            <a:schemeClr val="accent5">
              <a:lumMod val="40000"/>
              <a:lumOff val="60000"/>
            </a:schemeClr>
          </a:solidFill>
          <a:ln>
            <a:solidFill>
              <a:schemeClr val="accent5">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ru-RU" dirty="0"/>
          </a:p>
        </p:txBody>
      </p:sp>
      <p:sp>
        <p:nvSpPr>
          <p:cNvPr id="108" name="Равнобедренный треугольник 107"/>
          <p:cNvSpPr/>
          <p:nvPr/>
        </p:nvSpPr>
        <p:spPr>
          <a:xfrm>
            <a:off x="3714750" y="3857625"/>
            <a:ext cx="215900" cy="220663"/>
          </a:xfrm>
          <a:prstGeom prst="triangle">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ru-RU" dirty="0"/>
          </a:p>
        </p:txBody>
      </p:sp>
      <p:sp>
        <p:nvSpPr>
          <p:cNvPr id="109" name="Равнобедренный треугольник 108"/>
          <p:cNvSpPr/>
          <p:nvPr/>
        </p:nvSpPr>
        <p:spPr>
          <a:xfrm>
            <a:off x="4500563" y="3643313"/>
            <a:ext cx="215900" cy="219075"/>
          </a:xfrm>
          <a:prstGeom prst="triangle">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ru-RU" dirty="0"/>
          </a:p>
        </p:txBody>
      </p:sp>
      <p:sp>
        <p:nvSpPr>
          <p:cNvPr id="110" name="Равнобедренный треугольник 109"/>
          <p:cNvSpPr/>
          <p:nvPr/>
        </p:nvSpPr>
        <p:spPr>
          <a:xfrm>
            <a:off x="4464050" y="4152900"/>
            <a:ext cx="215900" cy="220663"/>
          </a:xfrm>
          <a:prstGeom prst="triangle">
            <a:avLst/>
          </a:prstGeom>
          <a:solidFill>
            <a:schemeClr val="accent5">
              <a:lumMod val="40000"/>
              <a:lumOff val="60000"/>
            </a:schemeClr>
          </a:solidFill>
          <a:ln>
            <a:solidFill>
              <a:schemeClr val="accent5">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ru-RU" dirty="0"/>
          </a:p>
        </p:txBody>
      </p:sp>
      <p:sp>
        <p:nvSpPr>
          <p:cNvPr id="111" name="Равнобедренный треугольник 110"/>
          <p:cNvSpPr/>
          <p:nvPr/>
        </p:nvSpPr>
        <p:spPr>
          <a:xfrm>
            <a:off x="4214813" y="4500563"/>
            <a:ext cx="215900" cy="220662"/>
          </a:xfrm>
          <a:prstGeom prst="triangle">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ru-RU" dirty="0"/>
          </a:p>
        </p:txBody>
      </p:sp>
      <p:sp>
        <p:nvSpPr>
          <p:cNvPr id="112" name="Равнобедренный треугольник 111"/>
          <p:cNvSpPr/>
          <p:nvPr/>
        </p:nvSpPr>
        <p:spPr>
          <a:xfrm>
            <a:off x="4857750" y="4643438"/>
            <a:ext cx="215900" cy="220662"/>
          </a:xfrm>
          <a:prstGeom prst="triangle">
            <a:avLst/>
          </a:prstGeom>
          <a:solidFill>
            <a:schemeClr val="accent5">
              <a:lumMod val="40000"/>
              <a:lumOff val="60000"/>
            </a:schemeClr>
          </a:solidFill>
          <a:ln>
            <a:solidFill>
              <a:schemeClr val="accent5">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ru-RU" dirty="0"/>
          </a:p>
        </p:txBody>
      </p:sp>
      <p:sp>
        <p:nvSpPr>
          <p:cNvPr id="113" name="Равнобедренный треугольник 112"/>
          <p:cNvSpPr/>
          <p:nvPr/>
        </p:nvSpPr>
        <p:spPr>
          <a:xfrm>
            <a:off x="5143500" y="3357563"/>
            <a:ext cx="215900" cy="219075"/>
          </a:xfrm>
          <a:prstGeom prst="triangle">
            <a:avLst/>
          </a:prstGeom>
          <a:solidFill>
            <a:schemeClr val="accent5">
              <a:lumMod val="40000"/>
              <a:lumOff val="60000"/>
            </a:schemeClr>
          </a:solidFill>
          <a:ln>
            <a:solidFill>
              <a:schemeClr val="accent5">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ru-RU" dirty="0"/>
          </a:p>
        </p:txBody>
      </p:sp>
      <p:sp>
        <p:nvSpPr>
          <p:cNvPr id="114" name="Равнобедренный треугольник 113"/>
          <p:cNvSpPr/>
          <p:nvPr/>
        </p:nvSpPr>
        <p:spPr>
          <a:xfrm>
            <a:off x="4946650" y="3560763"/>
            <a:ext cx="215900" cy="220662"/>
          </a:xfrm>
          <a:prstGeom prst="triangle">
            <a:avLst/>
          </a:prstGeom>
          <a:solidFill>
            <a:schemeClr val="accent5">
              <a:lumMod val="40000"/>
              <a:lumOff val="60000"/>
            </a:schemeClr>
          </a:solidFill>
          <a:ln>
            <a:solidFill>
              <a:schemeClr val="accent5">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ru-RU" dirty="0"/>
          </a:p>
        </p:txBody>
      </p:sp>
      <p:sp>
        <p:nvSpPr>
          <p:cNvPr id="115" name="Равнобедренный треугольник 114"/>
          <p:cNvSpPr/>
          <p:nvPr/>
        </p:nvSpPr>
        <p:spPr>
          <a:xfrm>
            <a:off x="4786313" y="4000500"/>
            <a:ext cx="215900" cy="220663"/>
          </a:xfrm>
          <a:prstGeom prst="triangle">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ru-RU" dirty="0"/>
          </a:p>
        </p:txBody>
      </p:sp>
      <p:sp>
        <p:nvSpPr>
          <p:cNvPr id="116" name="Равнобедренный треугольник 115"/>
          <p:cNvSpPr/>
          <p:nvPr/>
        </p:nvSpPr>
        <p:spPr>
          <a:xfrm>
            <a:off x="5357813" y="3714750"/>
            <a:ext cx="215900" cy="219075"/>
          </a:xfrm>
          <a:prstGeom prst="triangle">
            <a:avLst/>
          </a:prstGeom>
          <a:solidFill>
            <a:schemeClr val="accent3">
              <a:lumMod val="60000"/>
              <a:lumOff val="40000"/>
            </a:schemeClr>
          </a:solidFill>
          <a:ln>
            <a:solidFill>
              <a:srgbClr val="00B05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ru-RU" dirty="0"/>
          </a:p>
        </p:txBody>
      </p:sp>
      <p:sp>
        <p:nvSpPr>
          <p:cNvPr id="117" name="Равнобедренный треугольник 116"/>
          <p:cNvSpPr/>
          <p:nvPr/>
        </p:nvSpPr>
        <p:spPr>
          <a:xfrm>
            <a:off x="5403850" y="4017963"/>
            <a:ext cx="215900" cy="220662"/>
          </a:xfrm>
          <a:prstGeom prst="triangle">
            <a:avLst/>
          </a:prstGeom>
          <a:solidFill>
            <a:schemeClr val="accent5">
              <a:lumMod val="40000"/>
              <a:lumOff val="60000"/>
            </a:schemeClr>
          </a:solidFill>
          <a:ln>
            <a:solidFill>
              <a:schemeClr val="accent5">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ru-RU" dirty="0"/>
          </a:p>
        </p:txBody>
      </p:sp>
      <p:sp>
        <p:nvSpPr>
          <p:cNvPr id="118" name="Равнобедренный треугольник 117"/>
          <p:cNvSpPr/>
          <p:nvPr/>
        </p:nvSpPr>
        <p:spPr>
          <a:xfrm>
            <a:off x="3502025" y="4448175"/>
            <a:ext cx="215900" cy="219075"/>
          </a:xfrm>
          <a:prstGeom prst="triangle">
            <a:avLst/>
          </a:prstGeom>
          <a:solidFill>
            <a:schemeClr val="accent5">
              <a:lumMod val="40000"/>
              <a:lumOff val="60000"/>
            </a:schemeClr>
          </a:solidFill>
          <a:ln>
            <a:solidFill>
              <a:schemeClr val="accent5">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ru-RU" dirty="0"/>
          </a:p>
        </p:txBody>
      </p:sp>
      <p:sp>
        <p:nvSpPr>
          <p:cNvPr id="119" name="Равнобедренный треугольник 118"/>
          <p:cNvSpPr/>
          <p:nvPr/>
        </p:nvSpPr>
        <p:spPr>
          <a:xfrm>
            <a:off x="3857625" y="4214813"/>
            <a:ext cx="215900" cy="220662"/>
          </a:xfrm>
          <a:prstGeom prst="triangle">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ru-RU" dirty="0"/>
          </a:p>
        </p:txBody>
      </p:sp>
      <p:sp>
        <p:nvSpPr>
          <p:cNvPr id="120" name="Равнобедренный треугольник 119"/>
          <p:cNvSpPr/>
          <p:nvPr/>
        </p:nvSpPr>
        <p:spPr>
          <a:xfrm>
            <a:off x="3806825" y="4752975"/>
            <a:ext cx="212725" cy="219075"/>
          </a:xfrm>
          <a:prstGeom prst="triangle">
            <a:avLst/>
          </a:prstGeom>
          <a:solidFill>
            <a:schemeClr val="accent5">
              <a:lumMod val="40000"/>
              <a:lumOff val="60000"/>
            </a:schemeClr>
          </a:solidFill>
          <a:ln>
            <a:solidFill>
              <a:schemeClr val="accent5">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ru-RU" dirty="0"/>
          </a:p>
        </p:txBody>
      </p:sp>
      <p:sp>
        <p:nvSpPr>
          <p:cNvPr id="121" name="Равнобедренный треугольник 120"/>
          <p:cNvSpPr/>
          <p:nvPr/>
        </p:nvSpPr>
        <p:spPr>
          <a:xfrm>
            <a:off x="5072063" y="4429125"/>
            <a:ext cx="215900" cy="220663"/>
          </a:xfrm>
          <a:prstGeom prst="triangle">
            <a:avLst/>
          </a:prstGeom>
          <a:solidFill>
            <a:schemeClr val="accent3">
              <a:lumMod val="60000"/>
              <a:lumOff val="40000"/>
            </a:schemeClr>
          </a:solidFill>
          <a:ln>
            <a:solidFill>
              <a:srgbClr val="00B05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ru-RU" dirty="0"/>
          </a:p>
        </p:txBody>
      </p:sp>
      <p:sp>
        <p:nvSpPr>
          <p:cNvPr id="122" name="Равнобедренный треугольник 121"/>
          <p:cNvSpPr/>
          <p:nvPr/>
        </p:nvSpPr>
        <p:spPr>
          <a:xfrm>
            <a:off x="5286375" y="4714875"/>
            <a:ext cx="215900" cy="220663"/>
          </a:xfrm>
          <a:prstGeom prst="triangle">
            <a:avLst/>
          </a:prstGeom>
          <a:solidFill>
            <a:schemeClr val="accent3">
              <a:lumMod val="60000"/>
              <a:lumOff val="40000"/>
            </a:schemeClr>
          </a:solidFill>
          <a:ln>
            <a:solidFill>
              <a:srgbClr val="00B05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ru-RU" dirty="0"/>
          </a:p>
        </p:txBody>
      </p:sp>
      <p:sp>
        <p:nvSpPr>
          <p:cNvPr id="124" name="Овал 123"/>
          <p:cNvSpPr/>
          <p:nvPr/>
        </p:nvSpPr>
        <p:spPr>
          <a:xfrm>
            <a:off x="5359400" y="1887538"/>
            <a:ext cx="241300" cy="261937"/>
          </a:xfrm>
          <a:prstGeom prst="ellipse">
            <a:avLst/>
          </a:prstGeom>
          <a:solidFill>
            <a:schemeClr val="accent6">
              <a:lumMod val="75000"/>
            </a:schemeClr>
          </a:solidFill>
          <a:ln>
            <a:solidFill>
              <a:schemeClr val="accent6">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ru-RU" dirty="0"/>
          </a:p>
        </p:txBody>
      </p:sp>
      <p:grpSp>
        <p:nvGrpSpPr>
          <p:cNvPr id="4145" name="Группа 126"/>
          <p:cNvGrpSpPr>
            <a:grpSpLocks/>
          </p:cNvGrpSpPr>
          <p:nvPr/>
        </p:nvGrpSpPr>
        <p:grpSpPr bwMode="auto">
          <a:xfrm>
            <a:off x="6478588" y="1231900"/>
            <a:ext cx="1000125" cy="742950"/>
            <a:chOff x="5588496" y="2132856"/>
            <a:chExt cx="999728" cy="743508"/>
          </a:xfrm>
        </p:grpSpPr>
        <p:sp>
          <p:nvSpPr>
            <p:cNvPr id="7" name="Прямоугольник 6"/>
            <p:cNvSpPr/>
            <p:nvPr/>
          </p:nvSpPr>
          <p:spPr>
            <a:xfrm>
              <a:off x="5588496" y="2132856"/>
              <a:ext cx="999728" cy="743508"/>
            </a:xfrm>
            <a:prstGeom prst="rect">
              <a:avLst/>
            </a:prstGeom>
            <a:no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ru-RU" dirty="0"/>
            </a:p>
          </p:txBody>
        </p:sp>
        <p:sp>
          <p:nvSpPr>
            <p:cNvPr id="97" name="Овал 96"/>
            <p:cNvSpPr/>
            <p:nvPr/>
          </p:nvSpPr>
          <p:spPr>
            <a:xfrm>
              <a:off x="5723379" y="2204348"/>
              <a:ext cx="242792" cy="262134"/>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ru-RU" dirty="0"/>
            </a:p>
          </p:txBody>
        </p:sp>
      </p:grpSp>
      <p:grpSp>
        <p:nvGrpSpPr>
          <p:cNvPr id="4146" name="Группа 127"/>
          <p:cNvGrpSpPr>
            <a:grpSpLocks/>
          </p:cNvGrpSpPr>
          <p:nvPr/>
        </p:nvGrpSpPr>
        <p:grpSpPr bwMode="auto">
          <a:xfrm>
            <a:off x="6462713" y="2286000"/>
            <a:ext cx="1000125" cy="742950"/>
            <a:chOff x="5588496" y="2132856"/>
            <a:chExt cx="999728" cy="743508"/>
          </a:xfrm>
        </p:grpSpPr>
        <p:sp>
          <p:nvSpPr>
            <p:cNvPr id="129" name="Прямоугольник 128"/>
            <p:cNvSpPr/>
            <p:nvPr/>
          </p:nvSpPr>
          <p:spPr>
            <a:xfrm>
              <a:off x="5588496" y="2132856"/>
              <a:ext cx="999728" cy="743508"/>
            </a:xfrm>
            <a:prstGeom prst="rect">
              <a:avLst/>
            </a:prstGeom>
            <a:no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ru-RU" dirty="0"/>
            </a:p>
          </p:txBody>
        </p:sp>
        <p:sp>
          <p:nvSpPr>
            <p:cNvPr id="130" name="Овал 129"/>
            <p:cNvSpPr/>
            <p:nvPr/>
          </p:nvSpPr>
          <p:spPr>
            <a:xfrm>
              <a:off x="5723379" y="2204348"/>
              <a:ext cx="242792" cy="262134"/>
            </a:xfrm>
            <a:prstGeom prst="ellipse">
              <a:avLst/>
            </a:prstGeom>
            <a:solidFill>
              <a:srgbClr val="C0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ru-RU" dirty="0"/>
            </a:p>
          </p:txBody>
        </p:sp>
      </p:grpSp>
      <p:grpSp>
        <p:nvGrpSpPr>
          <p:cNvPr id="4147" name="Группа 132"/>
          <p:cNvGrpSpPr>
            <a:grpSpLocks/>
          </p:cNvGrpSpPr>
          <p:nvPr/>
        </p:nvGrpSpPr>
        <p:grpSpPr bwMode="auto">
          <a:xfrm>
            <a:off x="7751763" y="1235075"/>
            <a:ext cx="1000125" cy="744538"/>
            <a:chOff x="5588496" y="2132856"/>
            <a:chExt cx="999728" cy="743508"/>
          </a:xfrm>
        </p:grpSpPr>
        <p:sp>
          <p:nvSpPr>
            <p:cNvPr id="134" name="Прямоугольник 133"/>
            <p:cNvSpPr/>
            <p:nvPr/>
          </p:nvSpPr>
          <p:spPr>
            <a:xfrm>
              <a:off x="5588496" y="2132856"/>
              <a:ext cx="999728" cy="743508"/>
            </a:xfrm>
            <a:prstGeom prst="rect">
              <a:avLst/>
            </a:prstGeom>
            <a:no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ru-RU" dirty="0"/>
            </a:p>
          </p:txBody>
        </p:sp>
        <p:sp>
          <p:nvSpPr>
            <p:cNvPr id="135" name="Овал 134"/>
            <p:cNvSpPr/>
            <p:nvPr/>
          </p:nvSpPr>
          <p:spPr>
            <a:xfrm>
              <a:off x="5718619" y="2223219"/>
              <a:ext cx="241204" cy="261575"/>
            </a:xfrm>
            <a:prstGeom prst="ellipse">
              <a:avLst/>
            </a:prstGeom>
            <a:solidFill>
              <a:schemeClr val="accent6">
                <a:lumMod val="75000"/>
              </a:schemeClr>
            </a:solidFill>
            <a:ln>
              <a:solidFill>
                <a:schemeClr val="accent6">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ru-RU" dirty="0"/>
            </a:p>
          </p:txBody>
        </p:sp>
        <p:sp>
          <p:nvSpPr>
            <p:cNvPr id="136" name="Овал 135"/>
            <p:cNvSpPr/>
            <p:nvPr/>
          </p:nvSpPr>
          <p:spPr>
            <a:xfrm>
              <a:off x="6143900" y="2223219"/>
              <a:ext cx="241204" cy="261575"/>
            </a:xfrm>
            <a:prstGeom prst="ellipse">
              <a:avLst/>
            </a:prstGeom>
            <a:solidFill>
              <a:schemeClr val="accent6">
                <a:lumMod val="75000"/>
              </a:schemeClr>
            </a:solidFill>
            <a:ln>
              <a:solidFill>
                <a:schemeClr val="accent6">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ru-RU" dirty="0"/>
            </a:p>
          </p:txBody>
        </p:sp>
        <p:sp>
          <p:nvSpPr>
            <p:cNvPr id="137" name="Овал 136"/>
            <p:cNvSpPr/>
            <p:nvPr/>
          </p:nvSpPr>
          <p:spPr>
            <a:xfrm>
              <a:off x="5940781" y="2510158"/>
              <a:ext cx="241204" cy="263160"/>
            </a:xfrm>
            <a:prstGeom prst="ellipse">
              <a:avLst/>
            </a:prstGeom>
            <a:solidFill>
              <a:schemeClr val="accent6">
                <a:lumMod val="75000"/>
              </a:schemeClr>
            </a:solidFill>
            <a:ln>
              <a:solidFill>
                <a:schemeClr val="accent6">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ru-RU" dirty="0"/>
            </a:p>
          </p:txBody>
        </p:sp>
      </p:grpSp>
      <p:grpSp>
        <p:nvGrpSpPr>
          <p:cNvPr id="4148" name="Группа 137"/>
          <p:cNvGrpSpPr>
            <a:grpSpLocks/>
          </p:cNvGrpSpPr>
          <p:nvPr/>
        </p:nvGrpSpPr>
        <p:grpSpPr bwMode="auto">
          <a:xfrm>
            <a:off x="7748588" y="2286000"/>
            <a:ext cx="1000125" cy="742950"/>
            <a:chOff x="5588496" y="2132856"/>
            <a:chExt cx="999728" cy="743508"/>
          </a:xfrm>
        </p:grpSpPr>
        <p:sp>
          <p:nvSpPr>
            <p:cNvPr id="139" name="Прямоугольник 138"/>
            <p:cNvSpPr/>
            <p:nvPr/>
          </p:nvSpPr>
          <p:spPr>
            <a:xfrm>
              <a:off x="5588496" y="2132856"/>
              <a:ext cx="999728" cy="743508"/>
            </a:xfrm>
            <a:prstGeom prst="rect">
              <a:avLst/>
            </a:prstGeom>
            <a:no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ru-RU" dirty="0"/>
            </a:p>
          </p:txBody>
        </p:sp>
        <p:sp>
          <p:nvSpPr>
            <p:cNvPr id="140" name="Овал 139"/>
            <p:cNvSpPr/>
            <p:nvPr/>
          </p:nvSpPr>
          <p:spPr>
            <a:xfrm>
              <a:off x="5723379" y="2204348"/>
              <a:ext cx="242792" cy="262134"/>
            </a:xfrm>
            <a:prstGeom prst="ellipse">
              <a:avLst/>
            </a:prstGeom>
            <a:solidFill>
              <a:schemeClr val="accent3">
                <a:lumMod val="50000"/>
              </a:schemeClr>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ru-RU" dirty="0"/>
            </a:p>
          </p:txBody>
        </p:sp>
        <p:sp>
          <p:nvSpPr>
            <p:cNvPr id="141" name="Овал 140"/>
            <p:cNvSpPr/>
            <p:nvPr/>
          </p:nvSpPr>
          <p:spPr>
            <a:xfrm>
              <a:off x="6189919" y="2477603"/>
              <a:ext cx="242792" cy="263723"/>
            </a:xfrm>
            <a:prstGeom prst="ellipse">
              <a:avLst/>
            </a:prstGeom>
            <a:solidFill>
              <a:schemeClr val="accent3">
                <a:lumMod val="50000"/>
              </a:schemeClr>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ru-RU" dirty="0"/>
            </a:p>
          </p:txBody>
        </p:sp>
      </p:grpSp>
      <p:sp>
        <p:nvSpPr>
          <p:cNvPr id="148" name="Овал 147"/>
          <p:cNvSpPr/>
          <p:nvPr/>
        </p:nvSpPr>
        <p:spPr>
          <a:xfrm>
            <a:off x="6767513" y="1455738"/>
            <a:ext cx="241300" cy="261937"/>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ru-RU" dirty="0"/>
          </a:p>
        </p:txBody>
      </p:sp>
      <p:sp>
        <p:nvSpPr>
          <p:cNvPr id="149" name="Овал 148"/>
          <p:cNvSpPr/>
          <p:nvPr/>
        </p:nvSpPr>
        <p:spPr>
          <a:xfrm>
            <a:off x="6921500" y="1285875"/>
            <a:ext cx="279400" cy="317500"/>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ru-RU" dirty="0"/>
          </a:p>
        </p:txBody>
      </p:sp>
      <p:sp>
        <p:nvSpPr>
          <p:cNvPr id="150" name="Овал 149"/>
          <p:cNvSpPr/>
          <p:nvPr/>
        </p:nvSpPr>
        <p:spPr>
          <a:xfrm>
            <a:off x="6919913" y="1570038"/>
            <a:ext cx="241300" cy="261937"/>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ru-RU" dirty="0"/>
          </a:p>
        </p:txBody>
      </p:sp>
      <p:sp>
        <p:nvSpPr>
          <p:cNvPr id="151" name="Овал 150"/>
          <p:cNvSpPr/>
          <p:nvPr/>
        </p:nvSpPr>
        <p:spPr>
          <a:xfrm>
            <a:off x="7159625" y="1416050"/>
            <a:ext cx="241300" cy="263525"/>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ru-RU" dirty="0"/>
          </a:p>
        </p:txBody>
      </p:sp>
      <p:sp>
        <p:nvSpPr>
          <p:cNvPr id="152" name="Овал 151"/>
          <p:cNvSpPr/>
          <p:nvPr/>
        </p:nvSpPr>
        <p:spPr>
          <a:xfrm>
            <a:off x="6646863" y="1617663"/>
            <a:ext cx="241300" cy="261937"/>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ru-RU" dirty="0"/>
          </a:p>
        </p:txBody>
      </p:sp>
      <p:sp>
        <p:nvSpPr>
          <p:cNvPr id="155" name="Овал 154"/>
          <p:cNvSpPr/>
          <p:nvPr/>
        </p:nvSpPr>
        <p:spPr>
          <a:xfrm>
            <a:off x="6788150" y="2384425"/>
            <a:ext cx="241300" cy="261938"/>
          </a:xfrm>
          <a:prstGeom prst="ellipse">
            <a:avLst/>
          </a:prstGeom>
          <a:solidFill>
            <a:srgbClr val="C0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ru-RU" dirty="0"/>
          </a:p>
        </p:txBody>
      </p:sp>
      <p:sp>
        <p:nvSpPr>
          <p:cNvPr id="156" name="Овал 155"/>
          <p:cNvSpPr/>
          <p:nvPr/>
        </p:nvSpPr>
        <p:spPr>
          <a:xfrm>
            <a:off x="6940550" y="2536825"/>
            <a:ext cx="241300" cy="261938"/>
          </a:xfrm>
          <a:prstGeom prst="ellipse">
            <a:avLst/>
          </a:prstGeom>
          <a:solidFill>
            <a:srgbClr val="C0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ru-RU" dirty="0"/>
          </a:p>
        </p:txBody>
      </p:sp>
      <p:sp>
        <p:nvSpPr>
          <p:cNvPr id="157" name="Овал 156"/>
          <p:cNvSpPr/>
          <p:nvPr/>
        </p:nvSpPr>
        <p:spPr>
          <a:xfrm>
            <a:off x="6748463" y="2595563"/>
            <a:ext cx="241300" cy="261937"/>
          </a:xfrm>
          <a:prstGeom prst="ellipse">
            <a:avLst/>
          </a:prstGeom>
          <a:solidFill>
            <a:srgbClr val="C0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ru-RU" dirty="0"/>
          </a:p>
        </p:txBody>
      </p:sp>
      <p:sp>
        <p:nvSpPr>
          <p:cNvPr id="158" name="Овал 157"/>
          <p:cNvSpPr/>
          <p:nvPr/>
        </p:nvSpPr>
        <p:spPr>
          <a:xfrm>
            <a:off x="7159625" y="2433638"/>
            <a:ext cx="241300" cy="261937"/>
          </a:xfrm>
          <a:prstGeom prst="ellipse">
            <a:avLst/>
          </a:prstGeom>
          <a:solidFill>
            <a:srgbClr val="C0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ru-RU" dirty="0"/>
          </a:p>
        </p:txBody>
      </p:sp>
      <p:sp>
        <p:nvSpPr>
          <p:cNvPr id="159" name="Равнобедренный треугольник 158"/>
          <p:cNvSpPr/>
          <p:nvPr/>
        </p:nvSpPr>
        <p:spPr>
          <a:xfrm>
            <a:off x="6615113" y="4416425"/>
            <a:ext cx="215900" cy="219075"/>
          </a:xfrm>
          <a:prstGeom prst="triangle">
            <a:avLst/>
          </a:prstGeom>
          <a:solidFill>
            <a:schemeClr val="accent5">
              <a:lumMod val="40000"/>
              <a:lumOff val="60000"/>
            </a:schemeClr>
          </a:solidFill>
          <a:ln>
            <a:solidFill>
              <a:schemeClr val="accent5">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ru-RU" dirty="0"/>
          </a:p>
        </p:txBody>
      </p:sp>
      <p:sp>
        <p:nvSpPr>
          <p:cNvPr id="160" name="Равнобедренный треугольник 159"/>
          <p:cNvSpPr/>
          <p:nvPr/>
        </p:nvSpPr>
        <p:spPr>
          <a:xfrm>
            <a:off x="7739063" y="4487863"/>
            <a:ext cx="215900" cy="220662"/>
          </a:xfrm>
          <a:prstGeom prst="triangle">
            <a:avLst/>
          </a:prstGeom>
          <a:solidFill>
            <a:schemeClr val="accent5">
              <a:lumMod val="40000"/>
              <a:lumOff val="60000"/>
            </a:schemeClr>
          </a:solidFill>
          <a:ln>
            <a:solidFill>
              <a:schemeClr val="accent5">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ru-RU" dirty="0"/>
          </a:p>
        </p:txBody>
      </p:sp>
      <p:sp>
        <p:nvSpPr>
          <p:cNvPr id="161" name="Равнобедренный треугольник 160"/>
          <p:cNvSpPr/>
          <p:nvPr/>
        </p:nvSpPr>
        <p:spPr>
          <a:xfrm>
            <a:off x="8183563" y="4457700"/>
            <a:ext cx="215900" cy="219075"/>
          </a:xfrm>
          <a:prstGeom prst="triangle">
            <a:avLst/>
          </a:prstGeom>
          <a:solidFill>
            <a:schemeClr val="accent5">
              <a:lumMod val="40000"/>
              <a:lumOff val="60000"/>
            </a:schemeClr>
          </a:solidFill>
          <a:ln>
            <a:solidFill>
              <a:schemeClr val="accent5">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ru-RU" dirty="0"/>
          </a:p>
        </p:txBody>
      </p:sp>
      <p:sp>
        <p:nvSpPr>
          <p:cNvPr id="162" name="Равнобедренный треугольник 161"/>
          <p:cNvSpPr/>
          <p:nvPr/>
        </p:nvSpPr>
        <p:spPr>
          <a:xfrm>
            <a:off x="8501063" y="4630738"/>
            <a:ext cx="215900" cy="220662"/>
          </a:xfrm>
          <a:prstGeom prst="triangle">
            <a:avLst/>
          </a:prstGeom>
          <a:solidFill>
            <a:schemeClr val="accent5">
              <a:lumMod val="40000"/>
              <a:lumOff val="60000"/>
            </a:schemeClr>
          </a:solidFill>
          <a:ln>
            <a:solidFill>
              <a:schemeClr val="accent5">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ru-RU" dirty="0"/>
          </a:p>
        </p:txBody>
      </p:sp>
      <p:sp>
        <p:nvSpPr>
          <p:cNvPr id="163" name="Равнобедренный треугольник 162"/>
          <p:cNvSpPr/>
          <p:nvPr/>
        </p:nvSpPr>
        <p:spPr>
          <a:xfrm>
            <a:off x="7200900" y="4730750"/>
            <a:ext cx="215900" cy="219075"/>
          </a:xfrm>
          <a:prstGeom prst="triangle">
            <a:avLst/>
          </a:prstGeom>
          <a:solidFill>
            <a:schemeClr val="accent5">
              <a:lumMod val="40000"/>
              <a:lumOff val="60000"/>
            </a:schemeClr>
          </a:solidFill>
          <a:ln>
            <a:solidFill>
              <a:schemeClr val="accent5">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ru-RU" dirty="0"/>
          </a:p>
        </p:txBody>
      </p:sp>
      <p:sp>
        <p:nvSpPr>
          <p:cNvPr id="164" name="Равнобедренный треугольник 163"/>
          <p:cNvSpPr/>
          <p:nvPr/>
        </p:nvSpPr>
        <p:spPr>
          <a:xfrm>
            <a:off x="8132763" y="4687888"/>
            <a:ext cx="215900" cy="220662"/>
          </a:xfrm>
          <a:prstGeom prst="triangle">
            <a:avLst/>
          </a:prstGeom>
          <a:solidFill>
            <a:schemeClr val="accent5">
              <a:lumMod val="40000"/>
              <a:lumOff val="60000"/>
            </a:schemeClr>
          </a:solidFill>
          <a:ln>
            <a:solidFill>
              <a:schemeClr val="accent5">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ru-RU" dirty="0"/>
          </a:p>
        </p:txBody>
      </p:sp>
      <p:sp>
        <p:nvSpPr>
          <p:cNvPr id="165" name="Равнобедренный треугольник 164"/>
          <p:cNvSpPr/>
          <p:nvPr/>
        </p:nvSpPr>
        <p:spPr>
          <a:xfrm>
            <a:off x="7334250" y="4416425"/>
            <a:ext cx="215900" cy="219075"/>
          </a:xfrm>
          <a:prstGeom prst="triangle">
            <a:avLst/>
          </a:prstGeom>
          <a:solidFill>
            <a:schemeClr val="accent5">
              <a:lumMod val="40000"/>
              <a:lumOff val="60000"/>
            </a:schemeClr>
          </a:solidFill>
          <a:ln>
            <a:solidFill>
              <a:schemeClr val="accent5">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ru-RU" dirty="0"/>
          </a:p>
        </p:txBody>
      </p:sp>
      <p:sp>
        <p:nvSpPr>
          <p:cNvPr id="166" name="Равнобедренный треугольник 165"/>
          <p:cNvSpPr/>
          <p:nvPr/>
        </p:nvSpPr>
        <p:spPr>
          <a:xfrm>
            <a:off x="6856413" y="4610100"/>
            <a:ext cx="215900" cy="219075"/>
          </a:xfrm>
          <a:prstGeom prst="triangle">
            <a:avLst/>
          </a:prstGeom>
          <a:solidFill>
            <a:schemeClr val="accent5">
              <a:lumMod val="40000"/>
              <a:lumOff val="60000"/>
            </a:schemeClr>
          </a:solidFill>
          <a:ln>
            <a:solidFill>
              <a:schemeClr val="accent5">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ru-RU" dirty="0"/>
          </a:p>
        </p:txBody>
      </p:sp>
      <p:sp>
        <p:nvSpPr>
          <p:cNvPr id="167" name="Равнобедренный треугольник 166"/>
          <p:cNvSpPr/>
          <p:nvPr/>
        </p:nvSpPr>
        <p:spPr>
          <a:xfrm>
            <a:off x="7572375" y="4357688"/>
            <a:ext cx="212725" cy="220662"/>
          </a:xfrm>
          <a:prstGeom prst="triangle">
            <a:avLst/>
          </a:prstGeom>
          <a:solidFill>
            <a:schemeClr val="accent5">
              <a:lumMod val="40000"/>
              <a:lumOff val="60000"/>
            </a:schemeClr>
          </a:solidFill>
          <a:ln>
            <a:solidFill>
              <a:schemeClr val="accent5">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ru-RU" dirty="0"/>
          </a:p>
        </p:txBody>
      </p:sp>
      <p:sp>
        <p:nvSpPr>
          <p:cNvPr id="168" name="Равнобедренный треугольник 167"/>
          <p:cNvSpPr/>
          <p:nvPr/>
        </p:nvSpPr>
        <p:spPr>
          <a:xfrm>
            <a:off x="6767513" y="3424238"/>
            <a:ext cx="215900" cy="219075"/>
          </a:xfrm>
          <a:prstGeom prst="triangle">
            <a:avLst/>
          </a:prstGeom>
          <a:solidFill>
            <a:schemeClr val="accent3">
              <a:lumMod val="60000"/>
              <a:lumOff val="40000"/>
            </a:schemeClr>
          </a:solidFill>
          <a:ln>
            <a:solidFill>
              <a:srgbClr val="00B05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ru-RU" dirty="0"/>
          </a:p>
        </p:txBody>
      </p:sp>
      <p:sp>
        <p:nvSpPr>
          <p:cNvPr id="169" name="Равнобедренный треугольник 168"/>
          <p:cNvSpPr/>
          <p:nvPr/>
        </p:nvSpPr>
        <p:spPr>
          <a:xfrm>
            <a:off x="6721475" y="3738563"/>
            <a:ext cx="215900" cy="220662"/>
          </a:xfrm>
          <a:prstGeom prst="triangle">
            <a:avLst/>
          </a:prstGeom>
          <a:solidFill>
            <a:schemeClr val="accent3">
              <a:lumMod val="60000"/>
              <a:lumOff val="40000"/>
            </a:schemeClr>
          </a:solidFill>
          <a:ln>
            <a:solidFill>
              <a:srgbClr val="00B05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ru-RU" dirty="0"/>
          </a:p>
        </p:txBody>
      </p:sp>
      <p:sp>
        <p:nvSpPr>
          <p:cNvPr id="170" name="Равнобедренный треугольник 169"/>
          <p:cNvSpPr/>
          <p:nvPr/>
        </p:nvSpPr>
        <p:spPr>
          <a:xfrm>
            <a:off x="6997700" y="3654425"/>
            <a:ext cx="215900" cy="219075"/>
          </a:xfrm>
          <a:prstGeom prst="triangle">
            <a:avLst/>
          </a:prstGeom>
          <a:solidFill>
            <a:schemeClr val="accent3">
              <a:lumMod val="60000"/>
              <a:lumOff val="40000"/>
            </a:schemeClr>
          </a:solidFill>
          <a:ln>
            <a:solidFill>
              <a:srgbClr val="00B05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ru-RU" dirty="0"/>
          </a:p>
        </p:txBody>
      </p:sp>
      <p:sp>
        <p:nvSpPr>
          <p:cNvPr id="171" name="Равнобедренный треугольник 170"/>
          <p:cNvSpPr/>
          <p:nvPr/>
        </p:nvSpPr>
        <p:spPr>
          <a:xfrm>
            <a:off x="7818438" y="3390900"/>
            <a:ext cx="215900" cy="220663"/>
          </a:xfrm>
          <a:prstGeom prst="triangle">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ru-RU" dirty="0"/>
          </a:p>
        </p:txBody>
      </p:sp>
      <p:sp>
        <p:nvSpPr>
          <p:cNvPr id="172" name="Равнобедренный треугольник 171"/>
          <p:cNvSpPr/>
          <p:nvPr/>
        </p:nvSpPr>
        <p:spPr>
          <a:xfrm>
            <a:off x="8123238" y="3695700"/>
            <a:ext cx="215900" cy="220663"/>
          </a:xfrm>
          <a:prstGeom prst="triangle">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ru-RU" dirty="0"/>
          </a:p>
        </p:txBody>
      </p:sp>
      <p:sp>
        <p:nvSpPr>
          <p:cNvPr id="173" name="Равнобедренный треугольник 172"/>
          <p:cNvSpPr/>
          <p:nvPr/>
        </p:nvSpPr>
        <p:spPr>
          <a:xfrm>
            <a:off x="8420100" y="3738563"/>
            <a:ext cx="215900" cy="220662"/>
          </a:xfrm>
          <a:prstGeom prst="triangle">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ru-RU" dirty="0"/>
          </a:p>
        </p:txBody>
      </p:sp>
      <p:sp>
        <p:nvSpPr>
          <p:cNvPr id="174" name="Равнобедренный треугольник 173"/>
          <p:cNvSpPr/>
          <p:nvPr/>
        </p:nvSpPr>
        <p:spPr>
          <a:xfrm>
            <a:off x="8185150" y="3413125"/>
            <a:ext cx="215900" cy="219075"/>
          </a:xfrm>
          <a:prstGeom prst="triangle">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ru-RU" dirty="0"/>
          </a:p>
        </p:txBody>
      </p:sp>
      <p:sp>
        <p:nvSpPr>
          <p:cNvPr id="175" name="Равнобедренный треугольник 174"/>
          <p:cNvSpPr/>
          <p:nvPr/>
        </p:nvSpPr>
        <p:spPr>
          <a:xfrm>
            <a:off x="7940675" y="3660775"/>
            <a:ext cx="215900" cy="220663"/>
          </a:xfrm>
          <a:prstGeom prst="triangle">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ru-RU" dirty="0"/>
          </a:p>
        </p:txBody>
      </p:sp>
      <p:sp>
        <p:nvSpPr>
          <p:cNvPr id="176" name="Равнобедренный треугольник 175"/>
          <p:cNvSpPr/>
          <p:nvPr/>
        </p:nvSpPr>
        <p:spPr>
          <a:xfrm>
            <a:off x="8477250" y="3371850"/>
            <a:ext cx="215900" cy="219075"/>
          </a:xfrm>
          <a:prstGeom prst="triangle">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ru-RU" dirty="0"/>
          </a:p>
        </p:txBody>
      </p:sp>
      <p:sp>
        <p:nvSpPr>
          <p:cNvPr id="105" name="Овал 104"/>
          <p:cNvSpPr/>
          <p:nvPr/>
        </p:nvSpPr>
        <p:spPr>
          <a:xfrm>
            <a:off x="1012825" y="1598613"/>
            <a:ext cx="241300" cy="261937"/>
          </a:xfrm>
          <a:prstGeom prst="ellipse">
            <a:avLst/>
          </a:prstGeom>
          <a:solidFill>
            <a:srgbClr val="C0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ru-RU" dirty="0"/>
          </a:p>
        </p:txBody>
      </p:sp>
      <p:sp>
        <p:nvSpPr>
          <p:cNvPr id="123" name="Овал 122"/>
          <p:cNvSpPr/>
          <p:nvPr/>
        </p:nvSpPr>
        <p:spPr>
          <a:xfrm>
            <a:off x="1165225" y="1751013"/>
            <a:ext cx="241300" cy="261937"/>
          </a:xfrm>
          <a:prstGeom prst="ellipse">
            <a:avLst/>
          </a:prstGeom>
          <a:solidFill>
            <a:srgbClr val="C0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ru-RU" dirty="0"/>
          </a:p>
        </p:txBody>
      </p:sp>
      <p:sp>
        <p:nvSpPr>
          <p:cNvPr id="125" name="Овал 124"/>
          <p:cNvSpPr/>
          <p:nvPr/>
        </p:nvSpPr>
        <p:spPr>
          <a:xfrm>
            <a:off x="1084263" y="2536825"/>
            <a:ext cx="241300" cy="261938"/>
          </a:xfrm>
          <a:prstGeom prst="ellipse">
            <a:avLst/>
          </a:prstGeom>
          <a:solidFill>
            <a:srgbClr val="C0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ru-RU" dirty="0"/>
          </a:p>
        </p:txBody>
      </p:sp>
      <p:sp>
        <p:nvSpPr>
          <p:cNvPr id="126" name="Овал 125"/>
          <p:cNvSpPr/>
          <p:nvPr/>
        </p:nvSpPr>
        <p:spPr>
          <a:xfrm>
            <a:off x="1236663" y="2689225"/>
            <a:ext cx="241300" cy="261938"/>
          </a:xfrm>
          <a:prstGeom prst="ellipse">
            <a:avLst/>
          </a:prstGeom>
          <a:solidFill>
            <a:srgbClr val="C0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ru-RU" dirty="0"/>
          </a:p>
        </p:txBody>
      </p:sp>
      <p:sp>
        <p:nvSpPr>
          <p:cNvPr id="131" name="Овал 130"/>
          <p:cNvSpPr/>
          <p:nvPr/>
        </p:nvSpPr>
        <p:spPr>
          <a:xfrm>
            <a:off x="2155825" y="4741863"/>
            <a:ext cx="241300" cy="261937"/>
          </a:xfrm>
          <a:prstGeom prst="ellipse">
            <a:avLst/>
          </a:prstGeom>
          <a:solidFill>
            <a:srgbClr val="C0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ru-RU" dirty="0"/>
          </a:p>
        </p:txBody>
      </p:sp>
      <p:sp>
        <p:nvSpPr>
          <p:cNvPr id="132" name="Овал 131"/>
          <p:cNvSpPr/>
          <p:nvPr/>
        </p:nvSpPr>
        <p:spPr>
          <a:xfrm>
            <a:off x="512763" y="1884363"/>
            <a:ext cx="241300" cy="261937"/>
          </a:xfrm>
          <a:prstGeom prst="ellipse">
            <a:avLst/>
          </a:prstGeom>
          <a:solidFill>
            <a:srgbClr val="C0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ru-RU" dirty="0"/>
          </a:p>
        </p:txBody>
      </p:sp>
      <p:sp>
        <p:nvSpPr>
          <p:cNvPr id="142" name="Овал 141"/>
          <p:cNvSpPr/>
          <p:nvPr/>
        </p:nvSpPr>
        <p:spPr>
          <a:xfrm>
            <a:off x="1298575" y="2813050"/>
            <a:ext cx="241300" cy="261938"/>
          </a:xfrm>
          <a:prstGeom prst="ellipse">
            <a:avLst/>
          </a:prstGeom>
          <a:solidFill>
            <a:srgbClr val="C0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ru-RU" dirty="0"/>
          </a:p>
        </p:txBody>
      </p:sp>
      <p:sp>
        <p:nvSpPr>
          <p:cNvPr id="143" name="Овал 142"/>
          <p:cNvSpPr/>
          <p:nvPr/>
        </p:nvSpPr>
        <p:spPr>
          <a:xfrm>
            <a:off x="1655763" y="2741613"/>
            <a:ext cx="241300" cy="261937"/>
          </a:xfrm>
          <a:prstGeom prst="ellipse">
            <a:avLst/>
          </a:prstGeom>
          <a:solidFill>
            <a:srgbClr val="C0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ru-RU" dirty="0"/>
          </a:p>
        </p:txBody>
      </p:sp>
      <p:sp>
        <p:nvSpPr>
          <p:cNvPr id="144" name="Овал 143"/>
          <p:cNvSpPr/>
          <p:nvPr/>
        </p:nvSpPr>
        <p:spPr>
          <a:xfrm>
            <a:off x="2298700" y="1455738"/>
            <a:ext cx="241300" cy="261937"/>
          </a:xfrm>
          <a:prstGeom prst="ellipse">
            <a:avLst/>
          </a:prstGeom>
          <a:solidFill>
            <a:srgbClr val="C0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ru-RU" dirty="0"/>
          </a:p>
        </p:txBody>
      </p:sp>
      <p:sp>
        <p:nvSpPr>
          <p:cNvPr id="145" name="Овал 144"/>
          <p:cNvSpPr/>
          <p:nvPr/>
        </p:nvSpPr>
        <p:spPr>
          <a:xfrm>
            <a:off x="1798638" y="2384425"/>
            <a:ext cx="241300" cy="261938"/>
          </a:xfrm>
          <a:prstGeom prst="ellipse">
            <a:avLst/>
          </a:prstGeom>
          <a:solidFill>
            <a:srgbClr val="C0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ru-RU" dirty="0"/>
          </a:p>
        </p:txBody>
      </p:sp>
      <p:sp>
        <p:nvSpPr>
          <p:cNvPr id="146" name="Овал 145"/>
          <p:cNvSpPr/>
          <p:nvPr/>
        </p:nvSpPr>
        <p:spPr>
          <a:xfrm>
            <a:off x="1727200" y="3027363"/>
            <a:ext cx="241300" cy="261937"/>
          </a:xfrm>
          <a:prstGeom prst="ellipse">
            <a:avLst/>
          </a:prstGeom>
          <a:solidFill>
            <a:srgbClr val="C0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ru-RU" dirty="0"/>
          </a:p>
        </p:txBody>
      </p:sp>
      <p:sp>
        <p:nvSpPr>
          <p:cNvPr id="147" name="Овал 146"/>
          <p:cNvSpPr/>
          <p:nvPr/>
        </p:nvSpPr>
        <p:spPr>
          <a:xfrm>
            <a:off x="1012825" y="3241675"/>
            <a:ext cx="241300" cy="261938"/>
          </a:xfrm>
          <a:prstGeom prst="ellipse">
            <a:avLst/>
          </a:prstGeom>
          <a:solidFill>
            <a:srgbClr val="C0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ru-RU" dirty="0"/>
          </a:p>
        </p:txBody>
      </p:sp>
      <p:sp>
        <p:nvSpPr>
          <p:cNvPr id="153" name="Овал 152"/>
          <p:cNvSpPr/>
          <p:nvPr/>
        </p:nvSpPr>
        <p:spPr>
          <a:xfrm>
            <a:off x="2012950" y="3408363"/>
            <a:ext cx="241300" cy="261937"/>
          </a:xfrm>
          <a:prstGeom prst="ellipse">
            <a:avLst/>
          </a:prstGeom>
          <a:solidFill>
            <a:schemeClr val="accent3">
              <a:lumMod val="50000"/>
            </a:schemeClr>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ru-RU" dirty="0"/>
          </a:p>
        </p:txBody>
      </p:sp>
      <p:sp>
        <p:nvSpPr>
          <p:cNvPr id="154" name="Овал 153"/>
          <p:cNvSpPr/>
          <p:nvPr/>
        </p:nvSpPr>
        <p:spPr>
          <a:xfrm>
            <a:off x="655638" y="2741613"/>
            <a:ext cx="241300" cy="261937"/>
          </a:xfrm>
          <a:prstGeom prst="ellipse">
            <a:avLst/>
          </a:prstGeom>
          <a:solidFill>
            <a:schemeClr val="accent3">
              <a:lumMod val="50000"/>
            </a:schemeClr>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ru-RU" dirty="0"/>
          </a:p>
        </p:txBody>
      </p:sp>
      <p:sp>
        <p:nvSpPr>
          <p:cNvPr id="177" name="Овал 176"/>
          <p:cNvSpPr/>
          <p:nvPr/>
        </p:nvSpPr>
        <p:spPr>
          <a:xfrm>
            <a:off x="808038" y="4694238"/>
            <a:ext cx="241300" cy="261937"/>
          </a:xfrm>
          <a:prstGeom prst="ellipse">
            <a:avLst/>
          </a:prstGeom>
          <a:solidFill>
            <a:schemeClr val="accent3">
              <a:lumMod val="50000"/>
            </a:schemeClr>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ru-RU" dirty="0"/>
          </a:p>
        </p:txBody>
      </p:sp>
      <p:sp>
        <p:nvSpPr>
          <p:cNvPr id="178" name="Овал 177"/>
          <p:cNvSpPr/>
          <p:nvPr/>
        </p:nvSpPr>
        <p:spPr>
          <a:xfrm>
            <a:off x="1155700" y="3741738"/>
            <a:ext cx="241300" cy="261937"/>
          </a:xfrm>
          <a:prstGeom prst="ellipse">
            <a:avLst/>
          </a:prstGeom>
          <a:solidFill>
            <a:schemeClr val="accent6">
              <a:lumMod val="75000"/>
            </a:schemeClr>
          </a:solidFill>
          <a:ln>
            <a:solidFill>
              <a:schemeClr val="accent6">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ru-RU" dirty="0"/>
          </a:p>
        </p:txBody>
      </p:sp>
      <p:sp>
        <p:nvSpPr>
          <p:cNvPr id="179" name="Овал 178"/>
          <p:cNvSpPr/>
          <p:nvPr/>
        </p:nvSpPr>
        <p:spPr>
          <a:xfrm>
            <a:off x="1941513" y="2955925"/>
            <a:ext cx="241300" cy="261938"/>
          </a:xfrm>
          <a:prstGeom prst="ellipse">
            <a:avLst/>
          </a:prstGeom>
          <a:solidFill>
            <a:schemeClr val="accent6">
              <a:lumMod val="75000"/>
            </a:schemeClr>
          </a:solidFill>
          <a:ln>
            <a:solidFill>
              <a:schemeClr val="accent6">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ru-RU" dirty="0"/>
          </a:p>
        </p:txBody>
      </p:sp>
      <p:sp>
        <p:nvSpPr>
          <p:cNvPr id="180" name="Овал 179"/>
          <p:cNvSpPr/>
          <p:nvPr/>
        </p:nvSpPr>
        <p:spPr>
          <a:xfrm>
            <a:off x="1655763" y="4527550"/>
            <a:ext cx="241300" cy="261938"/>
          </a:xfrm>
          <a:prstGeom prst="ellipse">
            <a:avLst/>
          </a:prstGeom>
          <a:solidFill>
            <a:schemeClr val="accent6">
              <a:lumMod val="75000"/>
            </a:schemeClr>
          </a:solidFill>
          <a:ln>
            <a:solidFill>
              <a:schemeClr val="accent6">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ru-RU" dirty="0"/>
          </a:p>
        </p:txBody>
      </p:sp>
      <p:sp>
        <p:nvSpPr>
          <p:cNvPr id="181" name="Овал 180"/>
          <p:cNvSpPr/>
          <p:nvPr/>
        </p:nvSpPr>
        <p:spPr>
          <a:xfrm>
            <a:off x="655638" y="1241425"/>
            <a:ext cx="279400" cy="317500"/>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ru-RU" dirty="0"/>
          </a:p>
        </p:txBody>
      </p:sp>
      <p:sp>
        <p:nvSpPr>
          <p:cNvPr id="182" name="Овал 181"/>
          <p:cNvSpPr/>
          <p:nvPr/>
        </p:nvSpPr>
        <p:spPr>
          <a:xfrm>
            <a:off x="1298575" y="2241550"/>
            <a:ext cx="241300" cy="261938"/>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ru-RU" dirty="0"/>
          </a:p>
        </p:txBody>
      </p:sp>
      <p:sp>
        <p:nvSpPr>
          <p:cNvPr id="183" name="Овал 182"/>
          <p:cNvSpPr/>
          <p:nvPr/>
        </p:nvSpPr>
        <p:spPr>
          <a:xfrm>
            <a:off x="1382713" y="1568450"/>
            <a:ext cx="242887" cy="263525"/>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ru-RU" dirty="0"/>
          </a:p>
        </p:txBody>
      </p:sp>
      <p:sp>
        <p:nvSpPr>
          <p:cNvPr id="184" name="Овал 183"/>
          <p:cNvSpPr/>
          <p:nvPr/>
        </p:nvSpPr>
        <p:spPr>
          <a:xfrm>
            <a:off x="869950" y="1770063"/>
            <a:ext cx="241300" cy="261937"/>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ru-RU" dirty="0"/>
          </a:p>
        </p:txBody>
      </p:sp>
      <p:sp>
        <p:nvSpPr>
          <p:cNvPr id="185" name="Овал 184"/>
          <p:cNvSpPr/>
          <p:nvPr/>
        </p:nvSpPr>
        <p:spPr>
          <a:xfrm>
            <a:off x="1870075" y="1312863"/>
            <a:ext cx="279400" cy="317500"/>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ru-RU" dirty="0"/>
          </a:p>
        </p:txBody>
      </p:sp>
      <p:sp>
        <p:nvSpPr>
          <p:cNvPr id="186" name="Овал 185"/>
          <p:cNvSpPr/>
          <p:nvPr/>
        </p:nvSpPr>
        <p:spPr>
          <a:xfrm>
            <a:off x="1584325" y="4170363"/>
            <a:ext cx="241300" cy="261937"/>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ru-RU" dirty="0"/>
          </a:p>
        </p:txBody>
      </p:sp>
      <p:sp>
        <p:nvSpPr>
          <p:cNvPr id="187" name="Овал 186"/>
          <p:cNvSpPr/>
          <p:nvPr/>
        </p:nvSpPr>
        <p:spPr>
          <a:xfrm>
            <a:off x="2298700" y="2813050"/>
            <a:ext cx="241300" cy="261938"/>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ru-RU" dirty="0"/>
          </a:p>
        </p:txBody>
      </p:sp>
      <p:sp>
        <p:nvSpPr>
          <p:cNvPr id="188" name="Овал 187"/>
          <p:cNvSpPr/>
          <p:nvPr/>
        </p:nvSpPr>
        <p:spPr>
          <a:xfrm>
            <a:off x="512763" y="4313238"/>
            <a:ext cx="241300" cy="261937"/>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ru-RU" dirty="0"/>
          </a:p>
        </p:txBody>
      </p:sp>
      <p:sp>
        <p:nvSpPr>
          <p:cNvPr id="189" name="Равнобедренный треугольник 188"/>
          <p:cNvSpPr/>
          <p:nvPr/>
        </p:nvSpPr>
        <p:spPr>
          <a:xfrm>
            <a:off x="1727200" y="1884363"/>
            <a:ext cx="215900" cy="220662"/>
          </a:xfrm>
          <a:prstGeom prst="triangle">
            <a:avLst/>
          </a:prstGeom>
          <a:solidFill>
            <a:schemeClr val="accent3">
              <a:lumMod val="60000"/>
              <a:lumOff val="40000"/>
            </a:schemeClr>
          </a:solidFill>
          <a:ln>
            <a:solidFill>
              <a:srgbClr val="00B05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ru-RU" dirty="0"/>
          </a:p>
        </p:txBody>
      </p:sp>
      <p:sp>
        <p:nvSpPr>
          <p:cNvPr id="190" name="Равнобедренный треугольник 189"/>
          <p:cNvSpPr/>
          <p:nvPr/>
        </p:nvSpPr>
        <p:spPr>
          <a:xfrm>
            <a:off x="869950" y="4027488"/>
            <a:ext cx="215900" cy="220662"/>
          </a:xfrm>
          <a:prstGeom prst="triangle">
            <a:avLst/>
          </a:prstGeom>
          <a:solidFill>
            <a:schemeClr val="accent3">
              <a:lumMod val="60000"/>
              <a:lumOff val="40000"/>
            </a:schemeClr>
          </a:solidFill>
          <a:ln>
            <a:solidFill>
              <a:srgbClr val="00B05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ru-RU" dirty="0"/>
          </a:p>
        </p:txBody>
      </p:sp>
      <p:sp>
        <p:nvSpPr>
          <p:cNvPr id="191" name="Равнобедренный треугольник 190"/>
          <p:cNvSpPr/>
          <p:nvPr/>
        </p:nvSpPr>
        <p:spPr>
          <a:xfrm>
            <a:off x="2155825" y="4170363"/>
            <a:ext cx="215900" cy="220662"/>
          </a:xfrm>
          <a:prstGeom prst="triangle">
            <a:avLst/>
          </a:prstGeom>
          <a:solidFill>
            <a:schemeClr val="accent3">
              <a:lumMod val="60000"/>
              <a:lumOff val="40000"/>
            </a:schemeClr>
          </a:solidFill>
          <a:ln>
            <a:solidFill>
              <a:srgbClr val="00B05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ru-RU" dirty="0"/>
          </a:p>
        </p:txBody>
      </p:sp>
      <p:sp>
        <p:nvSpPr>
          <p:cNvPr id="192" name="Равнобедренный треугольник 191"/>
          <p:cNvSpPr/>
          <p:nvPr/>
        </p:nvSpPr>
        <p:spPr>
          <a:xfrm>
            <a:off x="655638" y="3098800"/>
            <a:ext cx="215900" cy="220663"/>
          </a:xfrm>
          <a:prstGeom prst="triangle">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ru-RU" dirty="0"/>
          </a:p>
        </p:txBody>
      </p:sp>
      <p:sp>
        <p:nvSpPr>
          <p:cNvPr id="193" name="Равнобедренный треугольник 192"/>
          <p:cNvSpPr/>
          <p:nvPr/>
        </p:nvSpPr>
        <p:spPr>
          <a:xfrm>
            <a:off x="1298575" y="4670425"/>
            <a:ext cx="215900" cy="220663"/>
          </a:xfrm>
          <a:prstGeom prst="triangle">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ru-RU" dirty="0"/>
          </a:p>
        </p:txBody>
      </p:sp>
      <p:sp>
        <p:nvSpPr>
          <p:cNvPr id="194" name="Равнобедренный треугольник 193"/>
          <p:cNvSpPr/>
          <p:nvPr/>
        </p:nvSpPr>
        <p:spPr>
          <a:xfrm>
            <a:off x="2084388" y="2312988"/>
            <a:ext cx="215900" cy="220662"/>
          </a:xfrm>
          <a:prstGeom prst="triangle">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ru-RU" dirty="0"/>
          </a:p>
        </p:txBody>
      </p:sp>
      <p:sp>
        <p:nvSpPr>
          <p:cNvPr id="195" name="Равнобедренный треугольник 194"/>
          <p:cNvSpPr/>
          <p:nvPr/>
        </p:nvSpPr>
        <p:spPr>
          <a:xfrm>
            <a:off x="1227138" y="3170238"/>
            <a:ext cx="215900" cy="220662"/>
          </a:xfrm>
          <a:prstGeom prst="triangle">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ru-RU" dirty="0"/>
          </a:p>
        </p:txBody>
      </p:sp>
      <p:sp>
        <p:nvSpPr>
          <p:cNvPr id="196" name="Равнобедренный треугольник 195"/>
          <p:cNvSpPr/>
          <p:nvPr/>
        </p:nvSpPr>
        <p:spPr>
          <a:xfrm>
            <a:off x="798513" y="3741738"/>
            <a:ext cx="215900" cy="220662"/>
          </a:xfrm>
          <a:prstGeom prst="triangle">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ru-RU" dirty="0"/>
          </a:p>
        </p:txBody>
      </p:sp>
      <p:sp>
        <p:nvSpPr>
          <p:cNvPr id="197" name="Равнобедренный треугольник 196"/>
          <p:cNvSpPr/>
          <p:nvPr/>
        </p:nvSpPr>
        <p:spPr>
          <a:xfrm>
            <a:off x="1600200" y="3524250"/>
            <a:ext cx="215900" cy="219075"/>
          </a:xfrm>
          <a:prstGeom prst="triangle">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ru-RU" dirty="0"/>
          </a:p>
        </p:txBody>
      </p:sp>
      <p:sp>
        <p:nvSpPr>
          <p:cNvPr id="198" name="Равнобедренный треугольник 197"/>
          <p:cNvSpPr/>
          <p:nvPr/>
        </p:nvSpPr>
        <p:spPr>
          <a:xfrm>
            <a:off x="512763" y="3813175"/>
            <a:ext cx="215900" cy="220663"/>
          </a:xfrm>
          <a:prstGeom prst="triangle">
            <a:avLst/>
          </a:prstGeom>
          <a:solidFill>
            <a:schemeClr val="accent5">
              <a:lumMod val="40000"/>
              <a:lumOff val="60000"/>
            </a:schemeClr>
          </a:solidFill>
          <a:ln>
            <a:solidFill>
              <a:schemeClr val="accent5">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ru-RU" dirty="0"/>
          </a:p>
        </p:txBody>
      </p:sp>
      <p:sp>
        <p:nvSpPr>
          <p:cNvPr id="199" name="Равнобедренный треугольник 198"/>
          <p:cNvSpPr/>
          <p:nvPr/>
        </p:nvSpPr>
        <p:spPr>
          <a:xfrm>
            <a:off x="1636713" y="3884613"/>
            <a:ext cx="215900" cy="220662"/>
          </a:xfrm>
          <a:prstGeom prst="triangle">
            <a:avLst/>
          </a:prstGeom>
          <a:solidFill>
            <a:schemeClr val="accent5">
              <a:lumMod val="40000"/>
              <a:lumOff val="60000"/>
            </a:schemeClr>
          </a:solidFill>
          <a:ln>
            <a:solidFill>
              <a:schemeClr val="accent5">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ru-RU" dirty="0"/>
          </a:p>
        </p:txBody>
      </p:sp>
      <p:sp>
        <p:nvSpPr>
          <p:cNvPr id="200" name="Равнобедренный треугольник 199"/>
          <p:cNvSpPr/>
          <p:nvPr/>
        </p:nvSpPr>
        <p:spPr>
          <a:xfrm>
            <a:off x="2298700" y="3670300"/>
            <a:ext cx="215900" cy="220663"/>
          </a:xfrm>
          <a:prstGeom prst="triangle">
            <a:avLst/>
          </a:prstGeom>
          <a:solidFill>
            <a:schemeClr val="accent5">
              <a:lumMod val="40000"/>
              <a:lumOff val="60000"/>
            </a:schemeClr>
          </a:solidFill>
          <a:ln>
            <a:solidFill>
              <a:schemeClr val="accent5">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ru-RU" dirty="0"/>
          </a:p>
        </p:txBody>
      </p:sp>
      <p:sp>
        <p:nvSpPr>
          <p:cNvPr id="201" name="Равнобедренный треугольник 200"/>
          <p:cNvSpPr/>
          <p:nvPr/>
        </p:nvSpPr>
        <p:spPr>
          <a:xfrm>
            <a:off x="2155825" y="1812925"/>
            <a:ext cx="215900" cy="220663"/>
          </a:xfrm>
          <a:prstGeom prst="triangle">
            <a:avLst/>
          </a:prstGeom>
          <a:solidFill>
            <a:schemeClr val="accent5">
              <a:lumMod val="40000"/>
              <a:lumOff val="60000"/>
            </a:schemeClr>
          </a:solidFill>
          <a:ln>
            <a:solidFill>
              <a:schemeClr val="accent5">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ru-RU" dirty="0"/>
          </a:p>
        </p:txBody>
      </p:sp>
      <p:sp>
        <p:nvSpPr>
          <p:cNvPr id="202" name="Равнобедренный треугольник 201"/>
          <p:cNvSpPr/>
          <p:nvPr/>
        </p:nvSpPr>
        <p:spPr>
          <a:xfrm>
            <a:off x="1084263" y="4456113"/>
            <a:ext cx="215900" cy="220662"/>
          </a:xfrm>
          <a:prstGeom prst="triangle">
            <a:avLst/>
          </a:prstGeom>
          <a:solidFill>
            <a:schemeClr val="accent5">
              <a:lumMod val="40000"/>
              <a:lumOff val="60000"/>
            </a:schemeClr>
          </a:solidFill>
          <a:ln>
            <a:solidFill>
              <a:schemeClr val="accent5">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ru-RU" dirty="0"/>
          </a:p>
        </p:txBody>
      </p:sp>
      <p:sp>
        <p:nvSpPr>
          <p:cNvPr id="203" name="Равнобедренный треугольник 202"/>
          <p:cNvSpPr/>
          <p:nvPr/>
        </p:nvSpPr>
        <p:spPr>
          <a:xfrm>
            <a:off x="2012950" y="3884613"/>
            <a:ext cx="215900" cy="220662"/>
          </a:xfrm>
          <a:prstGeom prst="triangle">
            <a:avLst/>
          </a:prstGeom>
          <a:solidFill>
            <a:schemeClr val="accent5">
              <a:lumMod val="40000"/>
              <a:lumOff val="60000"/>
            </a:schemeClr>
          </a:solidFill>
          <a:ln>
            <a:solidFill>
              <a:schemeClr val="accent5">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ru-RU" dirty="0"/>
          </a:p>
        </p:txBody>
      </p:sp>
      <p:sp>
        <p:nvSpPr>
          <p:cNvPr id="204" name="Равнобедренный треугольник 203"/>
          <p:cNvSpPr/>
          <p:nvPr/>
        </p:nvSpPr>
        <p:spPr>
          <a:xfrm>
            <a:off x="1233488" y="3813175"/>
            <a:ext cx="215900" cy="220663"/>
          </a:xfrm>
          <a:prstGeom prst="triangle">
            <a:avLst/>
          </a:prstGeom>
          <a:solidFill>
            <a:schemeClr val="accent5">
              <a:lumMod val="40000"/>
              <a:lumOff val="60000"/>
            </a:schemeClr>
          </a:solidFill>
          <a:ln>
            <a:solidFill>
              <a:schemeClr val="accent5">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ru-RU" dirty="0"/>
          </a:p>
        </p:txBody>
      </p:sp>
      <p:sp>
        <p:nvSpPr>
          <p:cNvPr id="205" name="Равнобедренный треугольник 204"/>
          <p:cNvSpPr/>
          <p:nvPr/>
        </p:nvSpPr>
        <p:spPr>
          <a:xfrm>
            <a:off x="869950" y="2241550"/>
            <a:ext cx="215900" cy="220663"/>
          </a:xfrm>
          <a:prstGeom prst="triangle">
            <a:avLst/>
          </a:prstGeom>
          <a:solidFill>
            <a:schemeClr val="accent5">
              <a:lumMod val="40000"/>
              <a:lumOff val="60000"/>
            </a:schemeClr>
          </a:solidFill>
          <a:ln>
            <a:solidFill>
              <a:schemeClr val="accent5">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ru-RU" dirty="0"/>
          </a:p>
        </p:txBody>
      </p:sp>
      <p:sp>
        <p:nvSpPr>
          <p:cNvPr id="206" name="Равнобедренный треугольник 205"/>
          <p:cNvSpPr/>
          <p:nvPr/>
        </p:nvSpPr>
        <p:spPr>
          <a:xfrm>
            <a:off x="1798638" y="4741863"/>
            <a:ext cx="212725" cy="220662"/>
          </a:xfrm>
          <a:prstGeom prst="triangle">
            <a:avLst/>
          </a:prstGeom>
          <a:solidFill>
            <a:schemeClr val="accent5">
              <a:lumMod val="40000"/>
              <a:lumOff val="60000"/>
            </a:schemeClr>
          </a:solidFill>
          <a:ln>
            <a:solidFill>
              <a:schemeClr val="accent5">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ru-RU" dirty="0"/>
          </a:p>
        </p:txBody>
      </p:sp>
      <p:sp>
        <p:nvSpPr>
          <p:cNvPr id="207" name="Правая фигурная скобка 206"/>
          <p:cNvSpPr/>
          <p:nvPr/>
        </p:nvSpPr>
        <p:spPr>
          <a:xfrm rot="5400000">
            <a:off x="1321594" y="4179094"/>
            <a:ext cx="285750" cy="2357438"/>
          </a:xfrm>
          <a:prstGeom prst="rightBrace">
            <a:avLst/>
          </a:prstGeom>
          <a:ln w="12700">
            <a:solidFill>
              <a:srgbClr val="002060"/>
            </a:solidFill>
          </a:ln>
        </p:spPr>
        <p:style>
          <a:lnRef idx="1">
            <a:schemeClr val="accent1"/>
          </a:lnRef>
          <a:fillRef idx="0">
            <a:schemeClr val="accent1"/>
          </a:fillRef>
          <a:effectRef idx="0">
            <a:schemeClr val="accent1"/>
          </a:effectRef>
          <a:fontRef idx="minor">
            <a:schemeClr val="tx1"/>
          </a:fontRef>
        </p:style>
        <p:txBody>
          <a:bodyPr anchor="ctr"/>
          <a:lstStyle/>
          <a:p>
            <a:pPr algn="ctr" fontAlgn="auto">
              <a:spcBef>
                <a:spcPts val="0"/>
              </a:spcBef>
              <a:spcAft>
                <a:spcPts val="0"/>
              </a:spcAft>
              <a:defRPr/>
            </a:pPr>
            <a:endParaRPr lang="ru-RU" dirty="0"/>
          </a:p>
        </p:txBody>
      </p:sp>
      <p:sp>
        <p:nvSpPr>
          <p:cNvPr id="208" name="Правая фигурная скобка 207"/>
          <p:cNvSpPr/>
          <p:nvPr/>
        </p:nvSpPr>
        <p:spPr>
          <a:xfrm rot="5400000">
            <a:off x="4393407" y="4179094"/>
            <a:ext cx="285750" cy="2357437"/>
          </a:xfrm>
          <a:prstGeom prst="rightBrace">
            <a:avLst/>
          </a:prstGeom>
          <a:ln w="12700">
            <a:solidFill>
              <a:srgbClr val="002060"/>
            </a:solidFill>
          </a:ln>
        </p:spPr>
        <p:style>
          <a:lnRef idx="1">
            <a:schemeClr val="accent1"/>
          </a:lnRef>
          <a:fillRef idx="0">
            <a:schemeClr val="accent1"/>
          </a:fillRef>
          <a:effectRef idx="0">
            <a:schemeClr val="accent1"/>
          </a:effectRef>
          <a:fontRef idx="minor">
            <a:schemeClr val="tx1"/>
          </a:fontRef>
        </p:style>
        <p:txBody>
          <a:bodyPr anchor="ctr"/>
          <a:lstStyle/>
          <a:p>
            <a:pPr algn="ctr" fontAlgn="auto">
              <a:spcBef>
                <a:spcPts val="0"/>
              </a:spcBef>
              <a:spcAft>
                <a:spcPts val="0"/>
              </a:spcAft>
              <a:defRPr/>
            </a:pPr>
            <a:endParaRPr lang="ru-RU" dirty="0"/>
          </a:p>
        </p:txBody>
      </p:sp>
      <p:sp>
        <p:nvSpPr>
          <p:cNvPr id="209" name="Правая фигурная скобка 208"/>
          <p:cNvSpPr/>
          <p:nvPr/>
        </p:nvSpPr>
        <p:spPr>
          <a:xfrm rot="5400000">
            <a:off x="7465219" y="4179094"/>
            <a:ext cx="285750" cy="2357438"/>
          </a:xfrm>
          <a:prstGeom prst="rightBrace">
            <a:avLst/>
          </a:prstGeom>
          <a:ln w="12700">
            <a:solidFill>
              <a:srgbClr val="002060"/>
            </a:solidFill>
          </a:ln>
        </p:spPr>
        <p:style>
          <a:lnRef idx="1">
            <a:schemeClr val="accent1"/>
          </a:lnRef>
          <a:fillRef idx="0">
            <a:schemeClr val="accent1"/>
          </a:fillRef>
          <a:effectRef idx="0">
            <a:schemeClr val="accent1"/>
          </a:effectRef>
          <a:fontRef idx="minor">
            <a:schemeClr val="tx1"/>
          </a:fontRef>
        </p:style>
        <p:txBody>
          <a:bodyPr anchor="ctr"/>
          <a:lstStyle/>
          <a:p>
            <a:pPr algn="ctr" fontAlgn="auto">
              <a:spcBef>
                <a:spcPts val="0"/>
              </a:spcBef>
              <a:spcAft>
                <a:spcPts val="0"/>
              </a:spcAft>
              <a:defRPr/>
            </a:pPr>
            <a:endParaRPr lang="ru-RU" dirty="0"/>
          </a:p>
        </p:txBody>
      </p:sp>
      <p:sp>
        <p:nvSpPr>
          <p:cNvPr id="210" name="Прямоугольник 209"/>
          <p:cNvSpPr/>
          <p:nvPr/>
        </p:nvSpPr>
        <p:spPr>
          <a:xfrm>
            <a:off x="285750" y="5572125"/>
            <a:ext cx="2322513" cy="74295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r>
              <a:rPr lang="ru-RU" dirty="0">
                <a:solidFill>
                  <a:schemeClr val="tx1"/>
                </a:solidFill>
              </a:rPr>
              <a:t>Разнородные пролеченные случаи</a:t>
            </a:r>
          </a:p>
        </p:txBody>
      </p:sp>
      <p:sp>
        <p:nvSpPr>
          <p:cNvPr id="211" name="Прямоугольник 210"/>
          <p:cNvSpPr/>
          <p:nvPr/>
        </p:nvSpPr>
        <p:spPr>
          <a:xfrm>
            <a:off x="3392488" y="5572125"/>
            <a:ext cx="2322512" cy="107156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r>
              <a:rPr lang="ru-RU" dirty="0">
                <a:solidFill>
                  <a:schemeClr val="tx1"/>
                </a:solidFill>
              </a:rPr>
              <a:t>Базовые диагностические категории </a:t>
            </a:r>
          </a:p>
        </p:txBody>
      </p:sp>
      <p:sp>
        <p:nvSpPr>
          <p:cNvPr id="212" name="Прямоугольник 211"/>
          <p:cNvSpPr/>
          <p:nvPr/>
        </p:nvSpPr>
        <p:spPr>
          <a:xfrm>
            <a:off x="6464300" y="5572125"/>
            <a:ext cx="2322513" cy="107156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r>
              <a:rPr lang="ru-RU" dirty="0" smtClean="0">
                <a:solidFill>
                  <a:schemeClr val="tx1"/>
                </a:solidFill>
              </a:rPr>
              <a:t>КСГ</a:t>
            </a:r>
            <a:endParaRPr lang="ru-RU" dirty="0">
              <a:solidFill>
                <a:schemeClr val="tx1"/>
              </a:solidFill>
            </a:endParaRPr>
          </a:p>
        </p:txBody>
      </p:sp>
      <p:sp>
        <p:nvSpPr>
          <p:cNvPr id="213" name="Стрелка вправо 212"/>
          <p:cNvSpPr/>
          <p:nvPr/>
        </p:nvSpPr>
        <p:spPr>
          <a:xfrm>
            <a:off x="2571750" y="2786063"/>
            <a:ext cx="1071563" cy="714375"/>
          </a:xfrm>
          <a:prstGeom prst="rightArrow">
            <a:avLst/>
          </a:prstGeom>
          <a:solidFill>
            <a:srgbClr val="C0000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ru-RU" dirty="0"/>
          </a:p>
        </p:txBody>
      </p:sp>
      <p:sp>
        <p:nvSpPr>
          <p:cNvPr id="214" name="Стрелка вправо 213"/>
          <p:cNvSpPr/>
          <p:nvPr/>
        </p:nvSpPr>
        <p:spPr>
          <a:xfrm>
            <a:off x="5572125" y="3857625"/>
            <a:ext cx="1071563" cy="714375"/>
          </a:xfrm>
          <a:prstGeom prst="rightArrow">
            <a:avLst/>
          </a:prstGeom>
          <a:solidFill>
            <a:srgbClr val="C0000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ru-RU" dirty="0"/>
          </a:p>
        </p:txBody>
      </p:sp>
      <p:sp>
        <p:nvSpPr>
          <p:cNvPr id="215" name="Стрелка вправо 214"/>
          <p:cNvSpPr/>
          <p:nvPr/>
        </p:nvSpPr>
        <p:spPr>
          <a:xfrm>
            <a:off x="5572125" y="1785938"/>
            <a:ext cx="1071563" cy="714375"/>
          </a:xfrm>
          <a:prstGeom prst="rightArrow">
            <a:avLst/>
          </a:prstGeom>
          <a:solidFill>
            <a:srgbClr val="C0000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ru-RU" dirty="0"/>
          </a:p>
        </p:txBody>
      </p:sp>
    </p:spTree>
    <p:extLst>
      <p:ext uri="{BB962C8B-B14F-4D97-AF65-F5344CB8AC3E}">
        <p14:creationId xmlns:p14="http://schemas.microsoft.com/office/powerpoint/2010/main" val="4278304514"/>
      </p:ext>
    </p:extLst>
  </p:cSld>
  <p:clrMapOvr>
    <a:masterClrMapping/>
  </p:clrMapOvr>
  <p:transition advClick="0"/>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7" name="Rectangle 9"/>
          <p:cNvSpPr>
            <a:spLocks noChangeArrowheads="1"/>
          </p:cNvSpPr>
          <p:nvPr/>
        </p:nvSpPr>
        <p:spPr bwMode="auto">
          <a:xfrm>
            <a:off x="0" y="414146"/>
            <a:ext cx="9144000" cy="836712"/>
          </a:xfrm>
          <a:prstGeom prst="rect">
            <a:avLst/>
          </a:prstGeom>
          <a:noFill/>
          <a:ln w="9525">
            <a:noFill/>
            <a:miter lim="800000"/>
            <a:headEnd/>
            <a:tailEnd/>
          </a:ln>
          <a:effectLst/>
        </p:spPr>
        <p:txBody>
          <a:bodyPr anchor="ctr"/>
          <a:lstStyle/>
          <a:p>
            <a:pPr algn="ctr"/>
            <a:r>
              <a:rPr lang="ru-RU" sz="3600" dirty="0" smtClean="0"/>
              <a:t>Упрощенная схема группировки </a:t>
            </a:r>
            <a:endParaRPr lang="en-US" sz="5400" dirty="0">
              <a:solidFill>
                <a:schemeClr val="accent2"/>
              </a:solidFill>
              <a:effectLst>
                <a:outerShdw blurRad="38100" dist="38100" dir="2700000" algn="tl">
                  <a:srgbClr val="C0C0C0"/>
                </a:outerShdw>
              </a:effectLst>
            </a:endParaRPr>
          </a:p>
        </p:txBody>
      </p:sp>
      <p:grpSp>
        <p:nvGrpSpPr>
          <p:cNvPr id="33" name="Group 32"/>
          <p:cNvGrpSpPr/>
          <p:nvPr/>
        </p:nvGrpSpPr>
        <p:grpSpPr>
          <a:xfrm>
            <a:off x="535682" y="1340768"/>
            <a:ext cx="7793038" cy="5078723"/>
            <a:chOff x="535682" y="1340768"/>
            <a:chExt cx="7793038" cy="5078723"/>
          </a:xfrm>
        </p:grpSpPr>
        <p:sp>
          <p:nvSpPr>
            <p:cNvPr id="22538" name="Rectangle 10"/>
            <p:cNvSpPr>
              <a:spLocks noChangeArrowheads="1"/>
            </p:cNvSpPr>
            <p:nvPr/>
          </p:nvSpPr>
          <p:spPr bwMode="auto">
            <a:xfrm>
              <a:off x="3564632" y="2348880"/>
              <a:ext cx="2590800" cy="720080"/>
            </a:xfrm>
            <a:prstGeom prst="rect">
              <a:avLst/>
            </a:prstGeom>
            <a:solidFill>
              <a:schemeClr val="bg1"/>
            </a:solidFill>
            <a:ln w="25400">
              <a:solidFill>
                <a:schemeClr val="tx1"/>
              </a:solidFill>
              <a:miter lim="800000"/>
              <a:headEnd/>
              <a:tailEnd/>
            </a:ln>
            <a:effectLst/>
          </p:spPr>
          <p:txBody>
            <a:bodyPr wrap="none" anchor="ctr"/>
            <a:lstStyle/>
            <a:p>
              <a:pPr algn="ctr" eaLnBrk="0" hangingPunct="0"/>
              <a:r>
                <a:rPr lang="ru-RU" b="1" dirty="0" smtClean="0">
                  <a:latin typeface="Courier New" pitchFamily="49" charset="0"/>
                </a:rPr>
                <a:t>Основная </a:t>
              </a:r>
            </a:p>
            <a:p>
              <a:pPr algn="ctr" eaLnBrk="0" hangingPunct="0"/>
              <a:r>
                <a:rPr lang="ru-RU" b="1" dirty="0" smtClean="0">
                  <a:latin typeface="Courier New" pitchFamily="49" charset="0"/>
                </a:rPr>
                <a:t>диагностическая </a:t>
              </a:r>
            </a:p>
            <a:p>
              <a:pPr algn="ctr" eaLnBrk="0" hangingPunct="0"/>
              <a:r>
                <a:rPr lang="ru-RU" b="1" dirty="0" smtClean="0">
                  <a:latin typeface="Courier New" pitchFamily="49" charset="0"/>
                </a:rPr>
                <a:t>категория</a:t>
              </a:r>
              <a:endParaRPr lang="en-US" b="1" dirty="0">
                <a:latin typeface="Courier New" pitchFamily="49" charset="0"/>
              </a:endParaRPr>
            </a:p>
          </p:txBody>
        </p:sp>
        <p:cxnSp>
          <p:nvCxnSpPr>
            <p:cNvPr id="22540" name="AutoShape 12"/>
            <p:cNvCxnSpPr>
              <a:cxnSpLocks noChangeShapeType="1"/>
              <a:stCxn id="22538" idx="2"/>
              <a:endCxn id="22541" idx="0"/>
            </p:cNvCxnSpPr>
            <p:nvPr/>
          </p:nvCxnSpPr>
          <p:spPr bwMode="auto">
            <a:xfrm rot="5400000">
              <a:off x="3359832" y="2156892"/>
              <a:ext cx="588132" cy="2412268"/>
            </a:xfrm>
            <a:prstGeom prst="bentConnector3">
              <a:avLst>
                <a:gd name="adj1" fmla="val 50000"/>
              </a:avLst>
            </a:prstGeom>
            <a:noFill/>
            <a:ln w="25400">
              <a:solidFill>
                <a:schemeClr val="tx1"/>
              </a:solidFill>
              <a:miter lim="800000"/>
              <a:headEnd/>
              <a:tailEnd type="triangle" w="med" len="med"/>
            </a:ln>
            <a:effectLst/>
          </p:spPr>
        </p:cxnSp>
        <p:sp>
          <p:nvSpPr>
            <p:cNvPr id="22541" name="Rectangle 13"/>
            <p:cNvSpPr>
              <a:spLocks noChangeArrowheads="1"/>
            </p:cNvSpPr>
            <p:nvPr/>
          </p:nvSpPr>
          <p:spPr bwMode="auto">
            <a:xfrm>
              <a:off x="1547664" y="3657092"/>
              <a:ext cx="1800200" cy="491988"/>
            </a:xfrm>
            <a:prstGeom prst="rect">
              <a:avLst/>
            </a:prstGeom>
            <a:solidFill>
              <a:schemeClr val="bg1"/>
            </a:solidFill>
            <a:ln w="25400">
              <a:solidFill>
                <a:schemeClr val="tx1"/>
              </a:solidFill>
              <a:miter lim="800000"/>
              <a:headEnd/>
              <a:tailEnd/>
            </a:ln>
            <a:effectLst/>
          </p:spPr>
          <p:txBody>
            <a:bodyPr wrap="none" anchor="ctr"/>
            <a:lstStyle/>
            <a:p>
              <a:pPr algn="ctr" eaLnBrk="0" hangingPunct="0"/>
              <a:r>
                <a:rPr lang="en-US" sz="1600" b="1" dirty="0">
                  <a:latin typeface="Courier New" pitchFamily="49" charset="0"/>
                </a:rPr>
                <a:t>Хирургические </a:t>
              </a:r>
              <a:br>
                <a:rPr lang="en-US" sz="1600" b="1" dirty="0">
                  <a:latin typeface="Courier New" pitchFamily="49" charset="0"/>
                </a:rPr>
              </a:br>
              <a:r>
                <a:rPr lang="en-US" sz="1600" b="1" dirty="0">
                  <a:latin typeface="Courier New" pitchFamily="49" charset="0"/>
                </a:rPr>
                <a:t>группы</a:t>
              </a:r>
            </a:p>
          </p:txBody>
        </p:sp>
        <p:sp>
          <p:nvSpPr>
            <p:cNvPr id="22542" name="Rectangle 14"/>
            <p:cNvSpPr>
              <a:spLocks noChangeArrowheads="1"/>
            </p:cNvSpPr>
            <p:nvPr/>
          </p:nvSpPr>
          <p:spPr bwMode="auto">
            <a:xfrm>
              <a:off x="5940896" y="3657092"/>
              <a:ext cx="1981200" cy="491988"/>
            </a:xfrm>
            <a:prstGeom prst="rect">
              <a:avLst/>
            </a:prstGeom>
            <a:solidFill>
              <a:schemeClr val="bg1"/>
            </a:solidFill>
            <a:ln w="25400">
              <a:solidFill>
                <a:schemeClr val="tx1"/>
              </a:solidFill>
              <a:miter lim="800000"/>
              <a:headEnd/>
              <a:tailEnd/>
            </a:ln>
            <a:effectLst/>
          </p:spPr>
          <p:txBody>
            <a:bodyPr wrap="none" anchor="ctr"/>
            <a:lstStyle/>
            <a:p>
              <a:pPr algn="ctr" eaLnBrk="0" hangingPunct="0"/>
              <a:r>
                <a:rPr lang="en-US" sz="1600" b="1" dirty="0">
                  <a:latin typeface="Courier New" pitchFamily="49" charset="0"/>
                </a:rPr>
                <a:t>Терапевтические </a:t>
              </a:r>
              <a:br>
                <a:rPr lang="en-US" sz="1600" b="1" dirty="0">
                  <a:latin typeface="Courier New" pitchFamily="49" charset="0"/>
                </a:rPr>
              </a:br>
              <a:r>
                <a:rPr lang="en-US" sz="1600" b="1" dirty="0">
                  <a:latin typeface="Courier New" pitchFamily="49" charset="0"/>
                </a:rPr>
                <a:t>группы</a:t>
              </a:r>
            </a:p>
          </p:txBody>
        </p:sp>
        <p:cxnSp>
          <p:nvCxnSpPr>
            <p:cNvPr id="22543" name="AutoShape 15"/>
            <p:cNvCxnSpPr>
              <a:cxnSpLocks noChangeShapeType="1"/>
              <a:stCxn id="22538" idx="2"/>
              <a:endCxn id="22542" idx="0"/>
            </p:cNvCxnSpPr>
            <p:nvPr/>
          </p:nvCxnSpPr>
          <p:spPr bwMode="auto">
            <a:xfrm rot="16200000" flipH="1">
              <a:off x="5601698" y="2327294"/>
              <a:ext cx="588132" cy="2071464"/>
            </a:xfrm>
            <a:prstGeom prst="bentConnector3">
              <a:avLst>
                <a:gd name="adj1" fmla="val 50000"/>
              </a:avLst>
            </a:prstGeom>
            <a:noFill/>
            <a:ln w="25400">
              <a:solidFill>
                <a:schemeClr val="tx1"/>
              </a:solidFill>
              <a:miter lim="800000"/>
              <a:headEnd/>
              <a:tailEnd type="triangle" w="med" len="med"/>
            </a:ln>
            <a:effectLst/>
          </p:spPr>
        </p:cxnSp>
        <p:sp>
          <p:nvSpPr>
            <p:cNvPr id="22544" name="Rectangle 16"/>
            <p:cNvSpPr>
              <a:spLocks noChangeArrowheads="1"/>
            </p:cNvSpPr>
            <p:nvPr/>
          </p:nvSpPr>
          <p:spPr bwMode="auto">
            <a:xfrm>
              <a:off x="1547664" y="4377172"/>
              <a:ext cx="1800200" cy="576064"/>
            </a:xfrm>
            <a:prstGeom prst="rect">
              <a:avLst/>
            </a:prstGeom>
            <a:solidFill>
              <a:schemeClr val="bg1"/>
            </a:solidFill>
            <a:ln w="25400">
              <a:solidFill>
                <a:schemeClr val="tx1"/>
              </a:solidFill>
              <a:miter lim="800000"/>
              <a:headEnd/>
              <a:tailEnd/>
            </a:ln>
            <a:effectLst/>
          </p:spPr>
          <p:txBody>
            <a:bodyPr wrap="none" anchor="ctr"/>
            <a:lstStyle/>
            <a:p>
              <a:pPr algn="ctr" eaLnBrk="0" hangingPunct="0"/>
              <a:r>
                <a:rPr lang="en-US" sz="1600" b="1" dirty="0">
                  <a:latin typeface="Courier New" pitchFamily="49" charset="0"/>
                </a:rPr>
                <a:t>Код операции </a:t>
              </a:r>
              <a:br>
                <a:rPr lang="en-US" sz="1600" b="1" dirty="0">
                  <a:latin typeface="Courier New" pitchFamily="49" charset="0"/>
                </a:rPr>
              </a:br>
              <a:endParaRPr lang="en-US" sz="1600" b="1" dirty="0">
                <a:latin typeface="Courier New" pitchFamily="49" charset="0"/>
              </a:endParaRPr>
            </a:p>
          </p:txBody>
        </p:sp>
        <p:cxnSp>
          <p:nvCxnSpPr>
            <p:cNvPr id="22545" name="AutoShape 17"/>
            <p:cNvCxnSpPr>
              <a:cxnSpLocks noChangeShapeType="1"/>
              <a:stCxn id="22541" idx="2"/>
            </p:cNvCxnSpPr>
            <p:nvPr/>
          </p:nvCxnSpPr>
          <p:spPr bwMode="auto">
            <a:xfrm flipH="1">
              <a:off x="2441576" y="4149080"/>
              <a:ext cx="6188" cy="228092"/>
            </a:xfrm>
            <a:prstGeom prst="straightConnector1">
              <a:avLst/>
            </a:prstGeom>
            <a:noFill/>
            <a:ln w="25400">
              <a:solidFill>
                <a:schemeClr val="tx1"/>
              </a:solidFill>
              <a:round/>
              <a:headEnd/>
              <a:tailEnd type="triangle" w="med" len="med"/>
            </a:ln>
            <a:effectLst/>
          </p:spPr>
        </p:cxnSp>
        <p:sp>
          <p:nvSpPr>
            <p:cNvPr id="22546" name="Rectangle 18"/>
            <p:cNvSpPr>
              <a:spLocks noChangeArrowheads="1"/>
            </p:cNvSpPr>
            <p:nvPr/>
          </p:nvSpPr>
          <p:spPr bwMode="auto">
            <a:xfrm>
              <a:off x="5940896" y="4521188"/>
              <a:ext cx="1981200" cy="536575"/>
            </a:xfrm>
            <a:prstGeom prst="rect">
              <a:avLst/>
            </a:prstGeom>
            <a:solidFill>
              <a:schemeClr val="bg1"/>
            </a:solidFill>
            <a:ln w="25400">
              <a:solidFill>
                <a:schemeClr val="tx1"/>
              </a:solidFill>
              <a:miter lim="800000"/>
              <a:headEnd/>
              <a:tailEnd/>
            </a:ln>
            <a:effectLst/>
          </p:spPr>
          <p:txBody>
            <a:bodyPr wrap="none" anchor="ctr"/>
            <a:lstStyle/>
            <a:p>
              <a:pPr algn="ctr" eaLnBrk="0" hangingPunct="0"/>
              <a:r>
                <a:rPr lang="en-US" sz="1600" b="1" dirty="0">
                  <a:latin typeface="Courier New" pitchFamily="49" charset="0"/>
                </a:rPr>
                <a:t>Основой диагноз </a:t>
              </a:r>
              <a:br>
                <a:rPr lang="en-US" sz="1600" b="1" dirty="0">
                  <a:latin typeface="Courier New" pitchFamily="49" charset="0"/>
                </a:rPr>
              </a:br>
              <a:r>
                <a:rPr lang="en-US" sz="1600" b="1" dirty="0">
                  <a:latin typeface="Courier New" pitchFamily="49" charset="0"/>
                </a:rPr>
                <a:t>(МКБ-</a:t>
              </a:r>
              <a:r>
                <a:rPr lang="ru-RU" sz="1600" b="1" dirty="0">
                  <a:latin typeface="Courier New" pitchFamily="49" charset="0"/>
                </a:rPr>
                <a:t>10</a:t>
              </a:r>
              <a:r>
                <a:rPr lang="en-US" sz="1600" b="1" dirty="0">
                  <a:latin typeface="Courier New" pitchFamily="49" charset="0"/>
                </a:rPr>
                <a:t>)</a:t>
              </a:r>
            </a:p>
          </p:txBody>
        </p:sp>
        <p:cxnSp>
          <p:nvCxnSpPr>
            <p:cNvPr id="22547" name="AutoShape 19"/>
            <p:cNvCxnSpPr>
              <a:cxnSpLocks noChangeShapeType="1"/>
              <a:endCxn id="22546" idx="0"/>
            </p:cNvCxnSpPr>
            <p:nvPr/>
          </p:nvCxnSpPr>
          <p:spPr bwMode="auto">
            <a:xfrm flipH="1">
              <a:off x="6931496" y="4149080"/>
              <a:ext cx="1" cy="372108"/>
            </a:xfrm>
            <a:prstGeom prst="straightConnector1">
              <a:avLst/>
            </a:prstGeom>
            <a:noFill/>
            <a:ln w="25400">
              <a:solidFill>
                <a:schemeClr val="tx1"/>
              </a:solidFill>
              <a:round/>
              <a:headEnd/>
              <a:tailEnd type="triangle" w="med" len="med"/>
            </a:ln>
            <a:effectLst/>
          </p:spPr>
        </p:cxnSp>
        <p:sp>
          <p:nvSpPr>
            <p:cNvPr id="22548" name="Rectangle 20"/>
            <p:cNvSpPr>
              <a:spLocks noChangeArrowheads="1"/>
            </p:cNvSpPr>
            <p:nvPr/>
          </p:nvSpPr>
          <p:spPr bwMode="auto">
            <a:xfrm>
              <a:off x="535682" y="6035316"/>
              <a:ext cx="1143000" cy="384175"/>
            </a:xfrm>
            <a:prstGeom prst="rect">
              <a:avLst/>
            </a:prstGeom>
            <a:solidFill>
              <a:schemeClr val="bg1"/>
            </a:solidFill>
            <a:ln w="25400">
              <a:solidFill>
                <a:schemeClr val="tx1"/>
              </a:solidFill>
              <a:miter lim="800000"/>
              <a:headEnd/>
              <a:tailEnd/>
            </a:ln>
            <a:effectLst/>
          </p:spPr>
          <p:txBody>
            <a:bodyPr wrap="none" anchor="ctr"/>
            <a:lstStyle/>
            <a:p>
              <a:pPr algn="ctr" eaLnBrk="0" hangingPunct="0"/>
              <a:r>
                <a:rPr lang="en-US" sz="1600" b="1" dirty="0">
                  <a:latin typeface="Courier New" pitchFamily="49" charset="0"/>
                </a:rPr>
                <a:t>взрослые</a:t>
              </a:r>
            </a:p>
          </p:txBody>
        </p:sp>
        <p:sp>
          <p:nvSpPr>
            <p:cNvPr id="22549" name="Rectangle 21"/>
            <p:cNvSpPr>
              <a:spLocks noChangeArrowheads="1"/>
            </p:cNvSpPr>
            <p:nvPr/>
          </p:nvSpPr>
          <p:spPr bwMode="auto">
            <a:xfrm>
              <a:off x="1754882" y="6035316"/>
              <a:ext cx="1143000" cy="384175"/>
            </a:xfrm>
            <a:prstGeom prst="rect">
              <a:avLst/>
            </a:prstGeom>
            <a:solidFill>
              <a:schemeClr val="bg1"/>
            </a:solidFill>
            <a:ln w="25400">
              <a:solidFill>
                <a:schemeClr val="tx1"/>
              </a:solidFill>
              <a:miter lim="800000"/>
              <a:headEnd/>
              <a:tailEnd/>
            </a:ln>
            <a:effectLst/>
          </p:spPr>
          <p:txBody>
            <a:bodyPr wrap="none" anchor="ctr"/>
            <a:lstStyle/>
            <a:p>
              <a:pPr algn="ctr" eaLnBrk="0" hangingPunct="0"/>
              <a:r>
                <a:rPr lang="en-US" sz="1600" b="1" dirty="0">
                  <a:latin typeface="Courier New" pitchFamily="49" charset="0"/>
                </a:rPr>
                <a:t>дети</a:t>
              </a:r>
            </a:p>
          </p:txBody>
        </p:sp>
        <p:sp>
          <p:nvSpPr>
            <p:cNvPr id="22552" name="Rectangle 24"/>
            <p:cNvSpPr>
              <a:spLocks noChangeArrowheads="1"/>
            </p:cNvSpPr>
            <p:nvPr/>
          </p:nvSpPr>
          <p:spPr bwMode="auto">
            <a:xfrm>
              <a:off x="5774432" y="6035316"/>
              <a:ext cx="1143000" cy="384175"/>
            </a:xfrm>
            <a:prstGeom prst="rect">
              <a:avLst/>
            </a:prstGeom>
            <a:solidFill>
              <a:schemeClr val="bg1"/>
            </a:solidFill>
            <a:ln w="25400">
              <a:solidFill>
                <a:schemeClr val="tx1"/>
              </a:solidFill>
              <a:miter lim="800000"/>
              <a:headEnd/>
              <a:tailEnd/>
            </a:ln>
            <a:effectLst/>
          </p:spPr>
          <p:txBody>
            <a:bodyPr wrap="none" anchor="ctr"/>
            <a:lstStyle/>
            <a:p>
              <a:pPr algn="ctr" eaLnBrk="0" hangingPunct="0"/>
              <a:r>
                <a:rPr lang="en-US" sz="1600" b="1" dirty="0">
                  <a:latin typeface="Courier New" pitchFamily="49" charset="0"/>
                </a:rPr>
                <a:t>взрослые</a:t>
              </a:r>
            </a:p>
          </p:txBody>
        </p:sp>
        <p:sp>
          <p:nvSpPr>
            <p:cNvPr id="22553" name="Rectangle 25"/>
            <p:cNvSpPr>
              <a:spLocks noChangeArrowheads="1"/>
            </p:cNvSpPr>
            <p:nvPr/>
          </p:nvSpPr>
          <p:spPr bwMode="auto">
            <a:xfrm>
              <a:off x="7185720" y="6035316"/>
              <a:ext cx="1143000" cy="384175"/>
            </a:xfrm>
            <a:prstGeom prst="rect">
              <a:avLst/>
            </a:prstGeom>
            <a:solidFill>
              <a:schemeClr val="bg1"/>
            </a:solidFill>
            <a:ln w="25400">
              <a:solidFill>
                <a:schemeClr val="tx1"/>
              </a:solidFill>
              <a:miter lim="800000"/>
              <a:headEnd/>
              <a:tailEnd/>
            </a:ln>
            <a:effectLst/>
          </p:spPr>
          <p:txBody>
            <a:bodyPr wrap="none" anchor="ctr"/>
            <a:lstStyle/>
            <a:p>
              <a:pPr algn="ctr" eaLnBrk="0" hangingPunct="0"/>
              <a:r>
                <a:rPr lang="en-US" sz="1600" b="1" dirty="0">
                  <a:latin typeface="Courier New" pitchFamily="49" charset="0"/>
                </a:rPr>
                <a:t>дети</a:t>
              </a:r>
            </a:p>
          </p:txBody>
        </p:sp>
        <p:cxnSp>
          <p:nvCxnSpPr>
            <p:cNvPr id="22554" name="AutoShape 26"/>
            <p:cNvCxnSpPr>
              <a:cxnSpLocks noChangeShapeType="1"/>
              <a:stCxn id="22546" idx="2"/>
              <a:endCxn id="22552" idx="0"/>
            </p:cNvCxnSpPr>
            <p:nvPr/>
          </p:nvCxnSpPr>
          <p:spPr bwMode="auto">
            <a:xfrm rot="5400000">
              <a:off x="6149938" y="5253757"/>
              <a:ext cx="977553" cy="585564"/>
            </a:xfrm>
            <a:prstGeom prst="bentConnector3">
              <a:avLst>
                <a:gd name="adj1" fmla="val 50000"/>
              </a:avLst>
            </a:prstGeom>
            <a:noFill/>
            <a:ln w="25400">
              <a:solidFill>
                <a:schemeClr val="tx1"/>
              </a:solidFill>
              <a:miter lim="800000"/>
              <a:headEnd/>
              <a:tailEnd type="triangle" w="med" len="med"/>
            </a:ln>
            <a:effectLst/>
          </p:spPr>
        </p:cxnSp>
        <p:cxnSp>
          <p:nvCxnSpPr>
            <p:cNvPr id="22555" name="AutoShape 27"/>
            <p:cNvCxnSpPr>
              <a:cxnSpLocks noChangeShapeType="1"/>
              <a:stCxn id="22546" idx="2"/>
              <a:endCxn id="22553" idx="0"/>
            </p:cNvCxnSpPr>
            <p:nvPr/>
          </p:nvCxnSpPr>
          <p:spPr bwMode="auto">
            <a:xfrm rot="16200000" flipH="1">
              <a:off x="6855582" y="5133677"/>
              <a:ext cx="977553" cy="825724"/>
            </a:xfrm>
            <a:prstGeom prst="bentConnector3">
              <a:avLst>
                <a:gd name="adj1" fmla="val 50000"/>
              </a:avLst>
            </a:prstGeom>
            <a:noFill/>
            <a:ln w="25400">
              <a:solidFill>
                <a:schemeClr val="tx1"/>
              </a:solidFill>
              <a:miter lim="800000"/>
              <a:headEnd/>
              <a:tailEnd type="triangle" w="med" len="med"/>
            </a:ln>
            <a:effectLst/>
          </p:spPr>
        </p:cxnSp>
        <p:grpSp>
          <p:nvGrpSpPr>
            <p:cNvPr id="14" name="Group 13"/>
            <p:cNvGrpSpPr/>
            <p:nvPr/>
          </p:nvGrpSpPr>
          <p:grpSpPr>
            <a:xfrm>
              <a:off x="971650" y="4953236"/>
              <a:ext cx="1373190" cy="1081088"/>
              <a:chOff x="971650" y="4953236"/>
              <a:chExt cx="1373190" cy="1081088"/>
            </a:xfrm>
          </p:grpSpPr>
          <p:sp>
            <p:nvSpPr>
              <p:cNvPr id="22562" name="Line 34"/>
              <p:cNvSpPr>
                <a:spLocks noChangeShapeType="1"/>
              </p:cNvSpPr>
              <p:nvPr/>
            </p:nvSpPr>
            <p:spPr bwMode="auto">
              <a:xfrm>
                <a:off x="1984477" y="5228622"/>
                <a:ext cx="360363" cy="0"/>
              </a:xfrm>
              <a:prstGeom prst="line">
                <a:avLst/>
              </a:prstGeom>
              <a:noFill/>
              <a:ln w="28575">
                <a:solidFill>
                  <a:schemeClr val="tx1"/>
                </a:solidFill>
                <a:round/>
                <a:headEnd/>
                <a:tailEnd/>
              </a:ln>
              <a:effectLst/>
            </p:spPr>
            <p:txBody>
              <a:bodyPr/>
              <a:lstStyle/>
              <a:p>
                <a:pPr algn="ctr"/>
                <a:endParaRPr lang="en-CA" sz="2400" dirty="0"/>
              </a:p>
            </p:txBody>
          </p:sp>
          <p:grpSp>
            <p:nvGrpSpPr>
              <p:cNvPr id="13" name="Group 12"/>
              <p:cNvGrpSpPr/>
              <p:nvPr/>
            </p:nvGrpSpPr>
            <p:grpSpPr>
              <a:xfrm>
                <a:off x="971650" y="4953236"/>
                <a:ext cx="1373190" cy="1081088"/>
                <a:chOff x="3124906" y="5150260"/>
                <a:chExt cx="1373190" cy="1081088"/>
              </a:xfrm>
            </p:grpSpPr>
            <p:cxnSp>
              <p:nvCxnSpPr>
                <p:cNvPr id="22550" name="AutoShape 22"/>
                <p:cNvCxnSpPr>
                  <a:cxnSpLocks noChangeShapeType="1"/>
                </p:cNvCxnSpPr>
                <p:nvPr/>
              </p:nvCxnSpPr>
              <p:spPr bwMode="auto">
                <a:xfrm rot="5400000">
                  <a:off x="3090775" y="5184391"/>
                  <a:ext cx="1081088" cy="1012826"/>
                </a:xfrm>
                <a:prstGeom prst="bentConnector3">
                  <a:avLst>
                    <a:gd name="adj1" fmla="val 25301"/>
                  </a:avLst>
                </a:prstGeom>
                <a:noFill/>
                <a:ln w="25400">
                  <a:solidFill>
                    <a:schemeClr val="tx1"/>
                  </a:solidFill>
                  <a:miter lim="800000"/>
                  <a:headEnd/>
                  <a:tailEnd type="triangle" w="med" len="med"/>
                </a:ln>
                <a:effectLst/>
              </p:spPr>
            </p:cxnSp>
            <p:sp>
              <p:nvSpPr>
                <p:cNvPr id="22563" name="Line 35"/>
                <p:cNvSpPr>
                  <a:spLocks noChangeShapeType="1"/>
                </p:cNvSpPr>
                <p:nvPr/>
              </p:nvSpPr>
              <p:spPr bwMode="auto">
                <a:xfrm>
                  <a:off x="4493333" y="5415546"/>
                  <a:ext cx="4763" cy="806450"/>
                </a:xfrm>
                <a:prstGeom prst="line">
                  <a:avLst/>
                </a:prstGeom>
                <a:noFill/>
                <a:ln w="28575">
                  <a:solidFill>
                    <a:schemeClr val="tx1"/>
                  </a:solidFill>
                  <a:round/>
                  <a:headEnd/>
                  <a:tailEnd type="triangle" w="med" len="med"/>
                </a:ln>
                <a:effectLst/>
              </p:spPr>
              <p:txBody>
                <a:bodyPr/>
                <a:lstStyle/>
                <a:p>
                  <a:pPr algn="ctr"/>
                  <a:endParaRPr lang="en-CA" sz="2400" dirty="0"/>
                </a:p>
              </p:txBody>
            </p:sp>
          </p:grpSp>
        </p:grpSp>
        <p:sp>
          <p:nvSpPr>
            <p:cNvPr id="31" name="Rectangle 10"/>
            <p:cNvSpPr>
              <a:spLocks noChangeArrowheads="1"/>
            </p:cNvSpPr>
            <p:nvPr/>
          </p:nvSpPr>
          <p:spPr bwMode="auto">
            <a:xfrm>
              <a:off x="3564632" y="1340768"/>
              <a:ext cx="2590800" cy="828291"/>
            </a:xfrm>
            <a:prstGeom prst="rect">
              <a:avLst/>
            </a:prstGeom>
            <a:solidFill>
              <a:schemeClr val="bg1"/>
            </a:solidFill>
            <a:ln w="25400">
              <a:solidFill>
                <a:schemeClr val="tx1"/>
              </a:solidFill>
              <a:miter lim="800000"/>
              <a:headEnd/>
              <a:tailEnd/>
            </a:ln>
            <a:effectLst/>
          </p:spPr>
          <p:txBody>
            <a:bodyPr wrap="none" anchor="ctr"/>
            <a:lstStyle/>
            <a:p>
              <a:pPr algn="ctr" eaLnBrk="0" hangingPunct="0"/>
              <a:r>
                <a:rPr lang="en-US" b="1" dirty="0">
                  <a:latin typeface="Courier New" pitchFamily="49" charset="0"/>
                </a:rPr>
                <a:t>Случай </a:t>
              </a:r>
              <a:endParaRPr lang="ru-RU" b="1" dirty="0" smtClean="0">
                <a:latin typeface="Courier New" pitchFamily="49" charset="0"/>
              </a:endParaRPr>
            </a:p>
            <a:p>
              <a:pPr algn="ctr" eaLnBrk="0" hangingPunct="0"/>
              <a:r>
                <a:rPr lang="en-US" b="1" dirty="0" smtClean="0">
                  <a:latin typeface="Courier New" pitchFamily="49" charset="0"/>
                </a:rPr>
                <a:t>стационарного </a:t>
              </a:r>
              <a:r>
                <a:rPr lang="en-US" b="1" dirty="0">
                  <a:latin typeface="Courier New" pitchFamily="49" charset="0"/>
                </a:rPr>
                <a:t/>
              </a:r>
              <a:br>
                <a:rPr lang="en-US" b="1" dirty="0">
                  <a:latin typeface="Courier New" pitchFamily="49" charset="0"/>
                </a:rPr>
              </a:br>
              <a:r>
                <a:rPr lang="en-US" sz="2000" b="1" dirty="0">
                  <a:latin typeface="Courier New" pitchFamily="49" charset="0"/>
                </a:rPr>
                <a:t>лечения</a:t>
              </a:r>
              <a:endParaRPr lang="en-US" b="1" dirty="0">
                <a:latin typeface="Courier New" pitchFamily="49" charset="0"/>
              </a:endParaRPr>
            </a:p>
          </p:txBody>
        </p:sp>
        <p:cxnSp>
          <p:nvCxnSpPr>
            <p:cNvPr id="55" name="Straight Connector 54"/>
            <p:cNvCxnSpPr>
              <a:stCxn id="31" idx="2"/>
              <a:endCxn id="22538" idx="0"/>
            </p:cNvCxnSpPr>
            <p:nvPr/>
          </p:nvCxnSpPr>
          <p:spPr>
            <a:xfrm>
              <a:off x="4860032" y="2169059"/>
              <a:ext cx="0" cy="179821"/>
            </a:xfrm>
            <a:prstGeom prst="line">
              <a:avLst/>
            </a:prstGeom>
            <a:noFill/>
            <a:ln w="25400">
              <a:solidFill>
                <a:schemeClr val="tx1"/>
              </a:solidFill>
              <a:miter lim="800000"/>
              <a:headEnd/>
              <a:tailEnd type="triangle" w="med" len="med"/>
            </a:ln>
            <a:effectLst/>
          </p:spPr>
        </p:cxnSp>
      </p:grpSp>
    </p:spTree>
    <p:extLst>
      <p:ext uri="{BB962C8B-B14F-4D97-AF65-F5344CB8AC3E}">
        <p14:creationId xmlns:p14="http://schemas.microsoft.com/office/powerpoint/2010/main" val="2163826292"/>
      </p:ext>
    </p:extLst>
  </p:cSld>
  <p:clrMapOvr>
    <a:masterClrMapping/>
  </p:clrMapOvr>
  <p:transition advClick="0"/>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1" fill="hold" nodeType="clickEffect">
                                  <p:stCondLst>
                                    <p:cond delay="0"/>
                                  </p:stCondLst>
                                  <p:childTnLst>
                                    <p:set>
                                      <p:cBhvr>
                                        <p:cTn id="6" dur="1" fill="hold">
                                          <p:stCondLst>
                                            <p:cond delay="0"/>
                                          </p:stCondLst>
                                        </p:cTn>
                                        <p:tgtEl>
                                          <p:spTgt spid="33"/>
                                        </p:tgtEl>
                                        <p:attrNameLst>
                                          <p:attrName>style.visibility</p:attrName>
                                        </p:attrNameLst>
                                      </p:cBhvr>
                                      <p:to>
                                        <p:strVal val="visible"/>
                                      </p:to>
                                    </p:set>
                                    <p:animEffect transition="in" filter="wipe(up)">
                                      <p:cBhvr>
                                        <p:cTn id="7" dur="3000"/>
                                        <p:tgtEl>
                                          <p:spTgt spid="3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3"/>
          <p:cNvSpPr>
            <a:spLocks/>
          </p:cNvSpPr>
          <p:nvPr/>
        </p:nvSpPr>
        <p:spPr bwMode="auto">
          <a:xfrm>
            <a:off x="2286000" y="1124744"/>
            <a:ext cx="4572000" cy="4567237"/>
          </a:xfrm>
          <a:custGeom>
            <a:avLst/>
            <a:gdLst>
              <a:gd name="T0" fmla="*/ 2147483647 w 2730"/>
              <a:gd name="T1" fmla="*/ 1438986727 h 3632"/>
              <a:gd name="T2" fmla="*/ 2147483647 w 2730"/>
              <a:gd name="T3" fmla="*/ 2147483647 h 3632"/>
              <a:gd name="T4" fmla="*/ 2147483647 w 2730"/>
              <a:gd name="T5" fmla="*/ 2147483647 h 3632"/>
              <a:gd name="T6" fmla="*/ 2147483647 w 2730"/>
              <a:gd name="T7" fmla="*/ 2147483647 h 3632"/>
              <a:gd name="T8" fmla="*/ 2147483647 w 2730"/>
              <a:gd name="T9" fmla="*/ 2147483647 h 3632"/>
              <a:gd name="T10" fmla="*/ 2805165 w 2730"/>
              <a:gd name="T11" fmla="*/ 2147483647 h 3632"/>
              <a:gd name="T12" fmla="*/ 0 w 2730"/>
              <a:gd name="T13" fmla="*/ 1438986727 h 3632"/>
              <a:gd name="T14" fmla="*/ 2147483647 w 2730"/>
              <a:gd name="T15" fmla="*/ 1446893879 h 3632"/>
              <a:gd name="T16" fmla="*/ 2147483647 w 2730"/>
              <a:gd name="T17" fmla="*/ 0 h 3632"/>
              <a:gd name="T18" fmla="*/ 2147483647 w 2730"/>
              <a:gd name="T19" fmla="*/ 1440568660 h 3632"/>
              <a:gd name="T20" fmla="*/ 2147483647 w 2730"/>
              <a:gd name="T21" fmla="*/ 1438986727 h 3632"/>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w 2730"/>
              <a:gd name="T34" fmla="*/ 0 h 3632"/>
              <a:gd name="T35" fmla="*/ 2730 w 2730"/>
              <a:gd name="T36" fmla="*/ 3632 h 3632"/>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T33" t="T34" r="T35" b="T36"/>
            <a:pathLst>
              <a:path w="2730" h="3632">
                <a:moveTo>
                  <a:pt x="2723" y="910"/>
                </a:moveTo>
                <a:cubicBezTo>
                  <a:pt x="2723" y="910"/>
                  <a:pt x="2730" y="1799"/>
                  <a:pt x="2722" y="2047"/>
                </a:cubicBezTo>
                <a:cubicBezTo>
                  <a:pt x="2726" y="2279"/>
                  <a:pt x="1814" y="1359"/>
                  <a:pt x="1818" y="2271"/>
                </a:cubicBezTo>
                <a:cubicBezTo>
                  <a:pt x="1818" y="3179"/>
                  <a:pt x="2726" y="2283"/>
                  <a:pt x="2726" y="2503"/>
                </a:cubicBezTo>
                <a:cubicBezTo>
                  <a:pt x="2725" y="3068"/>
                  <a:pt x="2723" y="3632"/>
                  <a:pt x="2723" y="3632"/>
                </a:cubicBezTo>
                <a:lnTo>
                  <a:pt x="1" y="3632"/>
                </a:lnTo>
                <a:cubicBezTo>
                  <a:pt x="1" y="3632"/>
                  <a:pt x="1" y="2271"/>
                  <a:pt x="0" y="910"/>
                </a:cubicBezTo>
                <a:cubicBezTo>
                  <a:pt x="374" y="915"/>
                  <a:pt x="570" y="913"/>
                  <a:pt x="1138" y="915"/>
                </a:cubicBezTo>
                <a:cubicBezTo>
                  <a:pt x="1339" y="915"/>
                  <a:pt x="448" y="15"/>
                  <a:pt x="1372" y="0"/>
                </a:cubicBezTo>
                <a:cubicBezTo>
                  <a:pt x="2280" y="16"/>
                  <a:pt x="1362" y="911"/>
                  <a:pt x="1590" y="911"/>
                </a:cubicBezTo>
                <a:cubicBezTo>
                  <a:pt x="2157" y="911"/>
                  <a:pt x="2723" y="910"/>
                  <a:pt x="2723" y="910"/>
                </a:cubicBezTo>
                <a:close/>
              </a:path>
            </a:pathLst>
          </a:custGeom>
          <a:solidFill>
            <a:schemeClr val="bg1"/>
          </a:solidFill>
          <a:ln w="38100">
            <a:solidFill>
              <a:schemeClr val="tx1"/>
            </a:solidFill>
            <a:round/>
            <a:headEnd/>
            <a:tailEnd/>
          </a:ln>
        </p:spPr>
        <p:txBody>
          <a:bodyPr/>
          <a:lstStyle/>
          <a:p>
            <a:endParaRPr lang="ru-RU" sz="3200" dirty="0" smtClean="0"/>
          </a:p>
          <a:p>
            <a:endParaRPr lang="ru-RU" sz="3200" dirty="0" smtClean="0"/>
          </a:p>
          <a:p>
            <a:endParaRPr lang="ru-RU" sz="3200" dirty="0" smtClean="0"/>
          </a:p>
          <a:p>
            <a:r>
              <a:rPr lang="ru-RU" sz="3200" dirty="0" smtClean="0"/>
              <a:t>Расчет экономических параметров групп</a:t>
            </a:r>
            <a:endParaRPr lang="en-US" sz="3200" dirty="0"/>
          </a:p>
        </p:txBody>
      </p:sp>
    </p:spTree>
    <p:extLst>
      <p:ext uri="{BB962C8B-B14F-4D97-AF65-F5344CB8AC3E}">
        <p14:creationId xmlns:p14="http://schemas.microsoft.com/office/powerpoint/2010/main" val="1160199564"/>
      </p:ext>
    </p:extLst>
  </p:cSld>
  <p:clrMapOvr>
    <a:masterClrMapping/>
  </p:clrMapOvr>
  <p:transition advClick="0"/>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grpId="0" nodeType="clickEffect">
                                  <p:stCondLst>
                                    <p:cond delay="0"/>
                                  </p:stCondLst>
                                  <p:iterate type="lt">
                                    <p:tmPct val="5000"/>
                                  </p:iterate>
                                  <p:childTnLst>
                                    <p:set>
                                      <p:cBhvr>
                                        <p:cTn id="6" dur="1" fill="hold">
                                          <p:stCondLst>
                                            <p:cond delay="0"/>
                                          </p:stCondLst>
                                        </p:cTn>
                                        <p:tgtEl>
                                          <p:spTgt spid="4"/>
                                        </p:tgtEl>
                                        <p:attrNameLst>
                                          <p:attrName>style.visibility</p:attrName>
                                        </p:attrNameLst>
                                      </p:cBhvr>
                                      <p:to>
                                        <p:strVal val="visible"/>
                                      </p:to>
                                    </p:set>
                                    <p:anim calcmode="lin" valueType="num">
                                      <p:cBhvr>
                                        <p:cTn id="7" dur="1000" fill="hold"/>
                                        <p:tgtEl>
                                          <p:spTgt spid="4"/>
                                        </p:tgtEl>
                                        <p:attrNameLst>
                                          <p:attrName>ppt_w</p:attrName>
                                        </p:attrNameLst>
                                      </p:cBhvr>
                                      <p:tavLst>
                                        <p:tav tm="0">
                                          <p:val>
                                            <p:fltVal val="0"/>
                                          </p:val>
                                        </p:tav>
                                        <p:tav tm="100000">
                                          <p:val>
                                            <p:strVal val="#ppt_w"/>
                                          </p:val>
                                        </p:tav>
                                      </p:tavLst>
                                    </p:anim>
                                    <p:anim calcmode="lin" valueType="num">
                                      <p:cBhvr>
                                        <p:cTn id="8" dur="1000" fill="hold"/>
                                        <p:tgtEl>
                                          <p:spTgt spid="4"/>
                                        </p:tgtEl>
                                        <p:attrNameLst>
                                          <p:attrName>ppt_h</p:attrName>
                                        </p:attrNameLst>
                                      </p:cBhvr>
                                      <p:tavLst>
                                        <p:tav tm="0">
                                          <p:val>
                                            <p:fltVal val="0"/>
                                          </p:val>
                                        </p:tav>
                                        <p:tav tm="100000">
                                          <p:val>
                                            <p:strVal val="#ppt_h"/>
                                          </p:val>
                                        </p:tav>
                                      </p:tavLst>
                                    </p:anim>
                                    <p:anim calcmode="lin" valueType="num">
                                      <p:cBhvr>
                                        <p:cTn id="9" dur="1000" fill="hold"/>
                                        <p:tgtEl>
                                          <p:spTgt spid="4"/>
                                        </p:tgtEl>
                                        <p:attrNameLst>
                                          <p:attrName>style.rotation</p:attrName>
                                        </p:attrNameLst>
                                      </p:cBhvr>
                                      <p:tavLst>
                                        <p:tav tm="0">
                                          <p:val>
                                            <p:fltVal val="90"/>
                                          </p:val>
                                        </p:tav>
                                        <p:tav tm="100000">
                                          <p:val>
                                            <p:fltVal val="0"/>
                                          </p:val>
                                        </p:tav>
                                      </p:tavLst>
                                    </p:anim>
                                    <p:animEffect transition="in" filter="fade">
                                      <p:cBhvr>
                                        <p:cTn id="10" dur="1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dirty="0" smtClean="0"/>
              <a:t>Расчет стоимости каждого случая</a:t>
            </a:r>
            <a:endParaRPr lang="en-US" dirty="0"/>
          </a:p>
        </p:txBody>
      </p:sp>
      <p:sp>
        <p:nvSpPr>
          <p:cNvPr id="3" name="Content Placeholder 2"/>
          <p:cNvSpPr>
            <a:spLocks noGrp="1"/>
          </p:cNvSpPr>
          <p:nvPr>
            <p:ph idx="1"/>
          </p:nvPr>
        </p:nvSpPr>
        <p:spPr>
          <a:xfrm>
            <a:off x="395536" y="2060848"/>
            <a:ext cx="8229600" cy="3382962"/>
          </a:xfrm>
        </p:spPr>
        <p:txBody>
          <a:bodyPr/>
          <a:lstStyle/>
          <a:p>
            <a:r>
              <a:rPr lang="ru-RU" sz="2000" dirty="0" smtClean="0"/>
              <a:t>С помощью системы учета затрат определяется стоимость каждого случая в базе данных по каждой больнице</a:t>
            </a:r>
          </a:p>
          <a:p>
            <a:endParaRPr lang="ru-RU" sz="2000" dirty="0" smtClean="0"/>
          </a:p>
          <a:p>
            <a:r>
              <a:rPr lang="ru-RU" sz="2000" dirty="0" smtClean="0"/>
              <a:t>Полученные значения усредняются по профилям или диагнозам с целью определения  средней стоимости </a:t>
            </a:r>
          </a:p>
          <a:p>
            <a:endParaRPr lang="ru-RU" sz="2000" dirty="0"/>
          </a:p>
          <a:p>
            <a:r>
              <a:rPr lang="ru-RU" sz="2000" dirty="0" smtClean="0"/>
              <a:t>Осуществляется группировка случаев и расчет средней стоимости случая в группе</a:t>
            </a:r>
          </a:p>
          <a:p>
            <a:endParaRPr lang="ru-RU" sz="2000" dirty="0"/>
          </a:p>
          <a:p>
            <a:r>
              <a:rPr lang="ru-RU" sz="2000" dirty="0" smtClean="0"/>
              <a:t>Осуществляется расчет коэффициента затратоемкости случая как отношение средней стоимости случая в группе к </a:t>
            </a:r>
            <a:r>
              <a:rPr lang="ru-RU" sz="2000" dirty="0"/>
              <a:t>г</a:t>
            </a:r>
            <a:r>
              <a:rPr lang="ru-RU" sz="2000" dirty="0" smtClean="0"/>
              <a:t>лобальной средней стоимости</a:t>
            </a:r>
          </a:p>
          <a:p>
            <a:endParaRPr lang="en-US" sz="2000" dirty="0"/>
          </a:p>
        </p:txBody>
      </p:sp>
    </p:spTree>
    <p:extLst>
      <p:ext uri="{BB962C8B-B14F-4D97-AF65-F5344CB8AC3E}">
        <p14:creationId xmlns:p14="http://schemas.microsoft.com/office/powerpoint/2010/main" val="1080918037"/>
      </p:ext>
    </p:extLst>
  </p:cSld>
  <p:clrMapOvr>
    <a:masterClrMapping/>
  </p:clrMapOvr>
  <p:transition advClick="0"/>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Заголовок 1"/>
          <p:cNvSpPr>
            <a:spLocks noGrp="1"/>
          </p:cNvSpPr>
          <p:nvPr>
            <p:ph type="title"/>
          </p:nvPr>
        </p:nvSpPr>
        <p:spPr/>
        <p:txBody>
          <a:bodyPr/>
          <a:lstStyle/>
          <a:p>
            <a:r>
              <a:rPr lang="ru-RU" sz="3600" b="1" dirty="0" smtClean="0"/>
              <a:t>Весовые коэффициенты</a:t>
            </a:r>
          </a:p>
        </p:txBody>
      </p:sp>
      <p:sp>
        <p:nvSpPr>
          <p:cNvPr id="7171" name="Содержимое 2"/>
          <p:cNvSpPr>
            <a:spLocks noGrp="1"/>
          </p:cNvSpPr>
          <p:nvPr>
            <p:ph idx="1"/>
          </p:nvPr>
        </p:nvSpPr>
        <p:spPr>
          <a:xfrm>
            <a:off x="455613" y="1839912"/>
            <a:ext cx="5643562" cy="4525962"/>
          </a:xfrm>
        </p:spPr>
        <p:txBody>
          <a:bodyPr/>
          <a:lstStyle/>
          <a:p>
            <a:r>
              <a:rPr lang="ru-RU" sz="2400" dirty="0" smtClean="0"/>
              <a:t>Определяется соотношение </a:t>
            </a:r>
            <a:r>
              <a:rPr lang="ru-RU" sz="2400" b="1" dirty="0" smtClean="0"/>
              <a:t>средней затратоемкости случая в группе </a:t>
            </a:r>
            <a:r>
              <a:rPr lang="ru-RU" sz="2400" dirty="0" smtClean="0"/>
              <a:t>к глобальной средней затратоемкости</a:t>
            </a:r>
          </a:p>
          <a:p>
            <a:r>
              <a:rPr lang="ru-RU" sz="2400" dirty="0" smtClean="0"/>
              <a:t>Полученное соотношение является или коэффициентом затратоемкости, или весовым коэффициентом</a:t>
            </a:r>
          </a:p>
          <a:p>
            <a:r>
              <a:rPr lang="ru-RU" sz="2400" dirty="0" smtClean="0"/>
              <a:t>Полученный «вес» </a:t>
            </a:r>
            <a:r>
              <a:rPr lang="ru-RU" sz="2400" b="1" dirty="0" smtClean="0"/>
              <a:t>применяется ко всем случаям</a:t>
            </a:r>
            <a:r>
              <a:rPr lang="ru-RU" sz="2400" dirty="0" smtClean="0"/>
              <a:t>, входящим в группу</a:t>
            </a:r>
          </a:p>
        </p:txBody>
      </p:sp>
      <p:grpSp>
        <p:nvGrpSpPr>
          <p:cNvPr id="7172" name="Группа 68"/>
          <p:cNvGrpSpPr>
            <a:grpSpLocks/>
          </p:cNvGrpSpPr>
          <p:nvPr/>
        </p:nvGrpSpPr>
        <p:grpSpPr bwMode="auto">
          <a:xfrm>
            <a:off x="6183313" y="1908174"/>
            <a:ext cx="2714625" cy="3929063"/>
            <a:chOff x="5572132" y="1142984"/>
            <a:chExt cx="2286016" cy="3357586"/>
          </a:xfrm>
        </p:grpSpPr>
        <p:sp>
          <p:nvSpPr>
            <p:cNvPr id="21" name="Овал 20"/>
            <p:cNvSpPr/>
            <p:nvPr/>
          </p:nvSpPr>
          <p:spPr>
            <a:xfrm>
              <a:off x="5786028" y="2715284"/>
              <a:ext cx="241970" cy="261823"/>
            </a:xfrm>
            <a:prstGeom prst="ellipse">
              <a:avLst/>
            </a:prstGeom>
            <a:solidFill>
              <a:schemeClr val="accent3">
                <a:lumMod val="50000"/>
              </a:schemeClr>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ru-RU" dirty="0"/>
            </a:p>
          </p:txBody>
        </p:sp>
        <p:sp>
          <p:nvSpPr>
            <p:cNvPr id="23" name="Овал 22"/>
            <p:cNvSpPr/>
            <p:nvPr/>
          </p:nvSpPr>
          <p:spPr>
            <a:xfrm>
              <a:off x="5786028" y="1357327"/>
              <a:ext cx="279402" cy="317444"/>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ru-RU" dirty="0"/>
            </a:p>
          </p:txBody>
        </p:sp>
        <p:sp>
          <p:nvSpPr>
            <p:cNvPr id="35" name="Равнобедренный треугольник 34"/>
            <p:cNvSpPr/>
            <p:nvPr/>
          </p:nvSpPr>
          <p:spPr>
            <a:xfrm>
              <a:off x="5784691" y="3999984"/>
              <a:ext cx="216570" cy="219769"/>
            </a:xfrm>
            <a:prstGeom prst="triangle">
              <a:avLst/>
            </a:prstGeom>
            <a:solidFill>
              <a:schemeClr val="accent5">
                <a:lumMod val="40000"/>
                <a:lumOff val="60000"/>
              </a:schemeClr>
            </a:solidFill>
            <a:ln>
              <a:solidFill>
                <a:schemeClr val="accent5">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ru-RU" dirty="0"/>
            </a:p>
          </p:txBody>
        </p:sp>
        <p:sp>
          <p:nvSpPr>
            <p:cNvPr id="40" name="Равнобедренный треугольник 39"/>
            <p:cNvSpPr/>
            <p:nvPr/>
          </p:nvSpPr>
          <p:spPr>
            <a:xfrm>
              <a:off x="5786028" y="3142613"/>
              <a:ext cx="216570" cy="221126"/>
            </a:xfrm>
            <a:prstGeom prst="triangle">
              <a:avLst/>
            </a:prstGeom>
            <a:solidFill>
              <a:schemeClr val="accent3">
                <a:lumMod val="60000"/>
                <a:lumOff val="40000"/>
              </a:schemeClr>
            </a:solidFill>
            <a:ln>
              <a:solidFill>
                <a:srgbClr val="00B05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ru-RU" dirty="0"/>
            </a:p>
          </p:txBody>
        </p:sp>
        <p:sp>
          <p:nvSpPr>
            <p:cNvPr id="43" name="Равнобедренный треугольник 42"/>
            <p:cNvSpPr/>
            <p:nvPr/>
          </p:nvSpPr>
          <p:spPr>
            <a:xfrm>
              <a:off x="5786028" y="3571298"/>
              <a:ext cx="216570" cy="219769"/>
            </a:xfrm>
            <a:prstGeom prst="triangle">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ru-RU" dirty="0"/>
            </a:p>
          </p:txBody>
        </p:sp>
        <p:sp>
          <p:nvSpPr>
            <p:cNvPr id="59" name="Овал 58"/>
            <p:cNvSpPr/>
            <p:nvPr/>
          </p:nvSpPr>
          <p:spPr>
            <a:xfrm>
              <a:off x="5786028" y="1857913"/>
              <a:ext cx="241970" cy="261823"/>
            </a:xfrm>
            <a:prstGeom prst="ellipse">
              <a:avLst/>
            </a:prstGeom>
            <a:solidFill>
              <a:schemeClr val="accent6">
                <a:lumMod val="75000"/>
              </a:schemeClr>
            </a:solidFill>
            <a:ln>
              <a:solidFill>
                <a:schemeClr val="accent6">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ru-RU" dirty="0"/>
            </a:p>
          </p:txBody>
        </p:sp>
        <p:sp>
          <p:nvSpPr>
            <p:cNvPr id="60" name="Овал 59"/>
            <p:cNvSpPr/>
            <p:nvPr/>
          </p:nvSpPr>
          <p:spPr>
            <a:xfrm>
              <a:off x="5786028" y="2309660"/>
              <a:ext cx="241970" cy="261824"/>
            </a:xfrm>
            <a:prstGeom prst="ellipse">
              <a:avLst/>
            </a:prstGeom>
            <a:solidFill>
              <a:srgbClr val="C0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ru-RU" dirty="0"/>
            </a:p>
          </p:txBody>
        </p:sp>
        <p:sp>
          <p:nvSpPr>
            <p:cNvPr id="61" name="Прямоугольник 60"/>
            <p:cNvSpPr/>
            <p:nvPr/>
          </p:nvSpPr>
          <p:spPr>
            <a:xfrm>
              <a:off x="5642985" y="1142984"/>
              <a:ext cx="2144310" cy="743417"/>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r>
                <a:rPr lang="ru-RU" sz="2400" b="1" dirty="0">
                  <a:solidFill>
                    <a:schemeClr val="tx1"/>
                  </a:solidFill>
                </a:rPr>
                <a:t>/ </a:t>
              </a:r>
              <a:r>
                <a:rPr lang="ru-RU" sz="2400" b="1" dirty="0" smtClean="0">
                  <a:solidFill>
                    <a:schemeClr val="tx1"/>
                  </a:solidFill>
                </a:rPr>
                <a:t>З</a:t>
              </a:r>
              <a:r>
                <a:rPr lang="ru-RU" sz="2400" b="1" baseline="-25000" dirty="0" smtClean="0">
                  <a:solidFill>
                    <a:schemeClr val="tx1"/>
                  </a:solidFill>
                </a:rPr>
                <a:t>БС</a:t>
              </a:r>
              <a:r>
                <a:rPr lang="ru-RU" sz="2400" b="1" dirty="0" smtClean="0">
                  <a:solidFill>
                    <a:schemeClr val="tx1"/>
                  </a:solidFill>
                </a:rPr>
                <a:t> </a:t>
              </a:r>
              <a:r>
                <a:rPr lang="ru-RU" sz="2400" b="1" dirty="0">
                  <a:solidFill>
                    <a:schemeClr val="tx1"/>
                  </a:solidFill>
                </a:rPr>
                <a:t>= 0,5 </a:t>
              </a:r>
            </a:p>
          </p:txBody>
        </p:sp>
        <p:sp>
          <p:nvSpPr>
            <p:cNvPr id="62" name="Прямоугольник 61"/>
            <p:cNvSpPr/>
            <p:nvPr/>
          </p:nvSpPr>
          <p:spPr>
            <a:xfrm>
              <a:off x="5642985" y="1613725"/>
              <a:ext cx="2144310" cy="743417"/>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r>
                <a:rPr lang="ru-RU" sz="2400" b="1" dirty="0">
                  <a:solidFill>
                    <a:schemeClr val="tx1"/>
                  </a:solidFill>
                </a:rPr>
                <a:t>/ </a:t>
              </a:r>
              <a:r>
                <a:rPr lang="ru-RU" sz="2400" b="1" dirty="0" smtClean="0">
                  <a:solidFill>
                    <a:schemeClr val="tx1"/>
                  </a:solidFill>
                </a:rPr>
                <a:t>З</a:t>
              </a:r>
              <a:r>
                <a:rPr lang="ru-RU" sz="2400" b="1" baseline="-25000" dirty="0" smtClean="0">
                  <a:solidFill>
                    <a:schemeClr val="tx1"/>
                  </a:solidFill>
                </a:rPr>
                <a:t>БС</a:t>
              </a:r>
              <a:r>
                <a:rPr lang="ru-RU" sz="2400" b="1" dirty="0" smtClean="0">
                  <a:solidFill>
                    <a:schemeClr val="tx1"/>
                  </a:solidFill>
                </a:rPr>
                <a:t> </a:t>
              </a:r>
              <a:r>
                <a:rPr lang="ru-RU" sz="2400" b="1" dirty="0">
                  <a:solidFill>
                    <a:schemeClr val="tx1"/>
                  </a:solidFill>
                </a:rPr>
                <a:t>= 3,5 </a:t>
              </a:r>
            </a:p>
          </p:txBody>
        </p:sp>
        <p:sp>
          <p:nvSpPr>
            <p:cNvPr id="63" name="Прямоугольник 62"/>
            <p:cNvSpPr/>
            <p:nvPr/>
          </p:nvSpPr>
          <p:spPr>
            <a:xfrm>
              <a:off x="5715175" y="2042410"/>
              <a:ext cx="2142973" cy="743417"/>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r>
                <a:rPr lang="ru-RU" sz="2400" b="1" dirty="0">
                  <a:solidFill>
                    <a:schemeClr val="tx1"/>
                  </a:solidFill>
                </a:rPr>
                <a:t>/ </a:t>
              </a:r>
              <a:r>
                <a:rPr lang="ru-RU" sz="2400" b="1" dirty="0" smtClean="0">
                  <a:solidFill>
                    <a:schemeClr val="tx1"/>
                  </a:solidFill>
                </a:rPr>
                <a:t>З</a:t>
              </a:r>
              <a:r>
                <a:rPr lang="ru-RU" sz="2400" b="1" baseline="-25000" dirty="0" smtClean="0">
                  <a:solidFill>
                    <a:schemeClr val="tx1"/>
                  </a:solidFill>
                </a:rPr>
                <a:t>БС</a:t>
              </a:r>
              <a:r>
                <a:rPr lang="ru-RU" sz="2400" b="1" dirty="0" smtClean="0">
                  <a:solidFill>
                    <a:schemeClr val="tx1"/>
                  </a:solidFill>
                </a:rPr>
                <a:t> </a:t>
              </a:r>
              <a:r>
                <a:rPr lang="ru-RU" sz="2400" b="1" dirty="0">
                  <a:solidFill>
                    <a:schemeClr val="tx1"/>
                  </a:solidFill>
                </a:rPr>
                <a:t>= 1,12 </a:t>
              </a:r>
            </a:p>
          </p:txBody>
        </p:sp>
        <p:sp>
          <p:nvSpPr>
            <p:cNvPr id="64" name="Прямоугольник 63"/>
            <p:cNvSpPr/>
            <p:nvPr/>
          </p:nvSpPr>
          <p:spPr>
            <a:xfrm>
              <a:off x="5715175" y="2471096"/>
              <a:ext cx="2142973" cy="743417"/>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r>
                <a:rPr lang="ru-RU" sz="2400" b="1" dirty="0">
                  <a:solidFill>
                    <a:schemeClr val="tx1"/>
                  </a:solidFill>
                </a:rPr>
                <a:t>/ </a:t>
              </a:r>
              <a:r>
                <a:rPr lang="ru-RU" sz="2400" b="1" dirty="0" smtClean="0">
                  <a:solidFill>
                    <a:schemeClr val="tx1"/>
                  </a:solidFill>
                </a:rPr>
                <a:t>З</a:t>
              </a:r>
              <a:r>
                <a:rPr lang="ru-RU" sz="2400" b="1" baseline="-25000" dirty="0" smtClean="0">
                  <a:solidFill>
                    <a:schemeClr val="tx1"/>
                  </a:solidFill>
                </a:rPr>
                <a:t>БС </a:t>
              </a:r>
              <a:r>
                <a:rPr lang="ru-RU" sz="2400" b="1" dirty="0">
                  <a:solidFill>
                    <a:schemeClr val="tx1"/>
                  </a:solidFill>
                </a:rPr>
                <a:t>= 2,02 </a:t>
              </a:r>
            </a:p>
          </p:txBody>
        </p:sp>
        <p:sp>
          <p:nvSpPr>
            <p:cNvPr id="65" name="Прямоугольник 64"/>
            <p:cNvSpPr/>
            <p:nvPr/>
          </p:nvSpPr>
          <p:spPr>
            <a:xfrm>
              <a:off x="5715175" y="2899782"/>
              <a:ext cx="2142973" cy="743417"/>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r>
                <a:rPr lang="ru-RU" sz="2400" b="1" dirty="0">
                  <a:solidFill>
                    <a:schemeClr val="tx1"/>
                  </a:solidFill>
                </a:rPr>
                <a:t>/ </a:t>
              </a:r>
              <a:r>
                <a:rPr lang="ru-RU" sz="2400" b="1" dirty="0" smtClean="0">
                  <a:solidFill>
                    <a:schemeClr val="tx1"/>
                  </a:solidFill>
                </a:rPr>
                <a:t>З</a:t>
              </a:r>
              <a:r>
                <a:rPr lang="ru-RU" sz="2400" b="1" baseline="-25000" dirty="0" smtClean="0">
                  <a:solidFill>
                    <a:schemeClr val="tx1"/>
                  </a:solidFill>
                </a:rPr>
                <a:t>БС </a:t>
              </a:r>
              <a:r>
                <a:rPr lang="ru-RU" sz="2400" b="1" dirty="0">
                  <a:solidFill>
                    <a:schemeClr val="tx1"/>
                  </a:solidFill>
                </a:rPr>
                <a:t>= 0,32 </a:t>
              </a:r>
            </a:p>
          </p:txBody>
        </p:sp>
        <p:sp>
          <p:nvSpPr>
            <p:cNvPr id="66" name="Прямоугольник 65"/>
            <p:cNvSpPr/>
            <p:nvPr/>
          </p:nvSpPr>
          <p:spPr>
            <a:xfrm>
              <a:off x="5715175" y="3328467"/>
              <a:ext cx="2142973" cy="743417"/>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r>
                <a:rPr lang="ru-RU" sz="2400" b="1" dirty="0">
                  <a:solidFill>
                    <a:schemeClr val="tx1"/>
                  </a:solidFill>
                </a:rPr>
                <a:t>/ </a:t>
              </a:r>
              <a:r>
                <a:rPr lang="ru-RU" sz="2400" b="1" dirty="0" smtClean="0">
                  <a:solidFill>
                    <a:schemeClr val="tx1"/>
                  </a:solidFill>
                </a:rPr>
                <a:t>З</a:t>
              </a:r>
              <a:r>
                <a:rPr lang="ru-RU" sz="2400" b="1" baseline="-25000" dirty="0" smtClean="0">
                  <a:solidFill>
                    <a:schemeClr val="tx1"/>
                  </a:solidFill>
                </a:rPr>
                <a:t>БС </a:t>
              </a:r>
              <a:r>
                <a:rPr lang="ru-RU" sz="2400" b="1" dirty="0">
                  <a:solidFill>
                    <a:schemeClr val="tx1"/>
                  </a:solidFill>
                </a:rPr>
                <a:t>= 1,02 </a:t>
              </a:r>
            </a:p>
          </p:txBody>
        </p:sp>
        <p:sp>
          <p:nvSpPr>
            <p:cNvPr id="67" name="Прямоугольник 66"/>
            <p:cNvSpPr/>
            <p:nvPr/>
          </p:nvSpPr>
          <p:spPr>
            <a:xfrm>
              <a:off x="5715175" y="3757153"/>
              <a:ext cx="2142973" cy="743417"/>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r>
                <a:rPr lang="ru-RU" sz="2400" b="1" dirty="0">
                  <a:solidFill>
                    <a:schemeClr val="tx1"/>
                  </a:solidFill>
                </a:rPr>
                <a:t>/ </a:t>
              </a:r>
              <a:r>
                <a:rPr lang="ru-RU" sz="2400" b="1" dirty="0" smtClean="0">
                  <a:solidFill>
                    <a:schemeClr val="tx1"/>
                  </a:solidFill>
                </a:rPr>
                <a:t>З</a:t>
              </a:r>
              <a:r>
                <a:rPr lang="ru-RU" sz="2400" b="1" baseline="-25000" dirty="0" smtClean="0">
                  <a:solidFill>
                    <a:schemeClr val="tx1"/>
                  </a:solidFill>
                </a:rPr>
                <a:t>БС </a:t>
              </a:r>
              <a:r>
                <a:rPr lang="ru-RU" sz="2400" b="1" dirty="0">
                  <a:solidFill>
                    <a:schemeClr val="tx1"/>
                  </a:solidFill>
                </a:rPr>
                <a:t>= 9,02 </a:t>
              </a:r>
            </a:p>
          </p:txBody>
        </p:sp>
        <p:sp>
          <p:nvSpPr>
            <p:cNvPr id="68" name="Прямоугольник 67"/>
            <p:cNvSpPr/>
            <p:nvPr/>
          </p:nvSpPr>
          <p:spPr>
            <a:xfrm>
              <a:off x="5572132" y="1214884"/>
              <a:ext cx="2286016" cy="3285686"/>
            </a:xfrm>
            <a:prstGeom prst="rect">
              <a:avLst/>
            </a:prstGeom>
            <a:no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ru-RU" dirty="0"/>
            </a:p>
          </p:txBody>
        </p:sp>
      </p:grpSp>
    </p:spTree>
    <p:extLst>
      <p:ext uri="{BB962C8B-B14F-4D97-AF65-F5344CB8AC3E}">
        <p14:creationId xmlns:p14="http://schemas.microsoft.com/office/powerpoint/2010/main" val="2349314826"/>
      </p:ext>
    </p:extLst>
  </p:cSld>
  <p:clrMapOvr>
    <a:masterClrMapping/>
  </p:clrMapOvr>
  <p:transition advClick="0"/>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4"/>
          <p:cNvSpPr>
            <a:spLocks/>
          </p:cNvSpPr>
          <p:nvPr/>
        </p:nvSpPr>
        <p:spPr bwMode="auto">
          <a:xfrm>
            <a:off x="1115616" y="2060848"/>
            <a:ext cx="6080125" cy="3433763"/>
          </a:xfrm>
          <a:custGeom>
            <a:avLst/>
            <a:gdLst>
              <a:gd name="T0" fmla="*/ 2147483647 w 3630"/>
              <a:gd name="T1" fmla="*/ 12647464 h 2731"/>
              <a:gd name="T2" fmla="*/ 2147483647 w 3630"/>
              <a:gd name="T3" fmla="*/ 14227924 h 2731"/>
              <a:gd name="T4" fmla="*/ 2147483647 w 3630"/>
              <a:gd name="T5" fmla="*/ 1308963881 h 2731"/>
              <a:gd name="T6" fmla="*/ 2147483647 w 3630"/>
              <a:gd name="T7" fmla="*/ 7904821 h 2731"/>
              <a:gd name="T8" fmla="*/ 2147483647 w 3630"/>
              <a:gd name="T9" fmla="*/ 12647464 h 2731"/>
              <a:gd name="T10" fmla="*/ 2147483647 w 3630"/>
              <a:gd name="T11" fmla="*/ 2147483647 h 2731"/>
              <a:gd name="T12" fmla="*/ 2147483647 w 3630"/>
              <a:gd name="T13" fmla="*/ 2147483647 h 2731"/>
              <a:gd name="T14" fmla="*/ 2147483647 w 3630"/>
              <a:gd name="T15" fmla="*/ 2147483647 h 2731"/>
              <a:gd name="T16" fmla="*/ 0 w 3630"/>
              <a:gd name="T17" fmla="*/ 2143665035 h 2731"/>
              <a:gd name="T18" fmla="*/ 2147483647 w 3630"/>
              <a:gd name="T19" fmla="*/ 1803776685 h 2731"/>
              <a:gd name="T20" fmla="*/ 2147483647 w 3630"/>
              <a:gd name="T21" fmla="*/ 12647464 h 2731"/>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w 3630"/>
              <a:gd name="T34" fmla="*/ 0 h 2731"/>
              <a:gd name="T35" fmla="*/ 3630 w 3630"/>
              <a:gd name="T36" fmla="*/ 2731 h 2731"/>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T33" t="T34" r="T35" b="T36"/>
            <a:pathLst>
              <a:path w="3630" h="2731">
                <a:moveTo>
                  <a:pt x="908" y="8"/>
                </a:moveTo>
                <a:cubicBezTo>
                  <a:pt x="908" y="8"/>
                  <a:pt x="1767" y="0"/>
                  <a:pt x="2045" y="9"/>
                </a:cubicBezTo>
                <a:cubicBezTo>
                  <a:pt x="2277" y="5"/>
                  <a:pt x="1377" y="828"/>
                  <a:pt x="2271" y="828"/>
                </a:cubicBezTo>
                <a:cubicBezTo>
                  <a:pt x="3179" y="828"/>
                  <a:pt x="2281" y="5"/>
                  <a:pt x="2501" y="5"/>
                </a:cubicBezTo>
                <a:cubicBezTo>
                  <a:pt x="3066" y="6"/>
                  <a:pt x="3630" y="8"/>
                  <a:pt x="3630" y="8"/>
                </a:cubicBezTo>
                <a:lnTo>
                  <a:pt x="3630" y="2730"/>
                </a:lnTo>
                <a:cubicBezTo>
                  <a:pt x="3630" y="2730"/>
                  <a:pt x="2269" y="2730"/>
                  <a:pt x="907" y="2731"/>
                </a:cubicBezTo>
                <a:cubicBezTo>
                  <a:pt x="912" y="2357"/>
                  <a:pt x="910" y="2161"/>
                  <a:pt x="912" y="1593"/>
                </a:cubicBezTo>
                <a:cubicBezTo>
                  <a:pt x="913" y="1392"/>
                  <a:pt x="15" y="2280"/>
                  <a:pt x="0" y="1356"/>
                </a:cubicBezTo>
                <a:cubicBezTo>
                  <a:pt x="15" y="462"/>
                  <a:pt x="906" y="1386"/>
                  <a:pt x="909" y="1141"/>
                </a:cubicBezTo>
                <a:cubicBezTo>
                  <a:pt x="909" y="574"/>
                  <a:pt x="908" y="8"/>
                  <a:pt x="908" y="8"/>
                </a:cubicBezTo>
                <a:close/>
              </a:path>
            </a:pathLst>
          </a:custGeom>
          <a:solidFill>
            <a:schemeClr val="bg1"/>
          </a:solidFill>
          <a:ln w="38100">
            <a:solidFill>
              <a:schemeClr val="tx1"/>
            </a:solidFill>
            <a:round/>
            <a:headEnd/>
            <a:tailEnd/>
          </a:ln>
        </p:spPr>
        <p:txBody>
          <a:bodyPr/>
          <a:lstStyle/>
          <a:p>
            <a:endParaRPr lang="ru-RU" sz="2800" dirty="0" smtClean="0"/>
          </a:p>
          <a:p>
            <a:endParaRPr lang="ru-RU" sz="2800" dirty="0"/>
          </a:p>
          <a:p>
            <a:endParaRPr lang="ru-RU" sz="2800" dirty="0" smtClean="0"/>
          </a:p>
          <a:p>
            <a:pPr algn="r"/>
            <a:r>
              <a:rPr lang="ru-RU" sz="2800" dirty="0" smtClean="0"/>
              <a:t>Настройка системы финансирования</a:t>
            </a:r>
            <a:endParaRPr lang="en-US" sz="2800" dirty="0"/>
          </a:p>
        </p:txBody>
      </p:sp>
    </p:spTree>
    <p:extLst>
      <p:ext uri="{BB962C8B-B14F-4D97-AF65-F5344CB8AC3E}">
        <p14:creationId xmlns:p14="http://schemas.microsoft.com/office/powerpoint/2010/main" val="2157497847"/>
      </p:ext>
    </p:extLst>
  </p:cSld>
  <p:clrMapOvr>
    <a:masterClrMapping/>
  </p:clrMapOvr>
  <p:transition advClick="0"/>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grpId="0" nodeType="clickEffect">
                                  <p:stCondLst>
                                    <p:cond delay="0"/>
                                  </p:stCondLst>
                                  <p:iterate type="lt">
                                    <p:tmPct val="5000"/>
                                  </p:iterate>
                                  <p:childTnLst>
                                    <p:set>
                                      <p:cBhvr>
                                        <p:cTn id="6" dur="1" fill="hold">
                                          <p:stCondLst>
                                            <p:cond delay="0"/>
                                          </p:stCondLst>
                                        </p:cTn>
                                        <p:tgtEl>
                                          <p:spTgt spid="4"/>
                                        </p:tgtEl>
                                        <p:attrNameLst>
                                          <p:attrName>style.visibility</p:attrName>
                                        </p:attrNameLst>
                                      </p:cBhvr>
                                      <p:to>
                                        <p:strVal val="visible"/>
                                      </p:to>
                                    </p:set>
                                    <p:anim calcmode="lin" valueType="num">
                                      <p:cBhvr>
                                        <p:cTn id="7" dur="1000" fill="hold"/>
                                        <p:tgtEl>
                                          <p:spTgt spid="4"/>
                                        </p:tgtEl>
                                        <p:attrNameLst>
                                          <p:attrName>ppt_w</p:attrName>
                                        </p:attrNameLst>
                                      </p:cBhvr>
                                      <p:tavLst>
                                        <p:tav tm="0">
                                          <p:val>
                                            <p:fltVal val="0"/>
                                          </p:val>
                                        </p:tav>
                                        <p:tav tm="100000">
                                          <p:val>
                                            <p:strVal val="#ppt_w"/>
                                          </p:val>
                                        </p:tav>
                                      </p:tavLst>
                                    </p:anim>
                                    <p:anim calcmode="lin" valueType="num">
                                      <p:cBhvr>
                                        <p:cTn id="8" dur="1000" fill="hold"/>
                                        <p:tgtEl>
                                          <p:spTgt spid="4"/>
                                        </p:tgtEl>
                                        <p:attrNameLst>
                                          <p:attrName>ppt_h</p:attrName>
                                        </p:attrNameLst>
                                      </p:cBhvr>
                                      <p:tavLst>
                                        <p:tav tm="0">
                                          <p:val>
                                            <p:fltVal val="0"/>
                                          </p:val>
                                        </p:tav>
                                        <p:tav tm="100000">
                                          <p:val>
                                            <p:strVal val="#ppt_h"/>
                                          </p:val>
                                        </p:tav>
                                      </p:tavLst>
                                    </p:anim>
                                    <p:anim calcmode="lin" valueType="num">
                                      <p:cBhvr>
                                        <p:cTn id="9" dur="1000" fill="hold"/>
                                        <p:tgtEl>
                                          <p:spTgt spid="4"/>
                                        </p:tgtEl>
                                        <p:attrNameLst>
                                          <p:attrName>style.rotation</p:attrName>
                                        </p:attrNameLst>
                                      </p:cBhvr>
                                      <p:tavLst>
                                        <p:tav tm="0">
                                          <p:val>
                                            <p:fltVal val="90"/>
                                          </p:val>
                                        </p:tav>
                                        <p:tav tm="100000">
                                          <p:val>
                                            <p:fltVal val="0"/>
                                          </p:val>
                                        </p:tav>
                                      </p:tavLst>
                                    </p:anim>
                                    <p:animEffect transition="in" filter="fade">
                                      <p:cBhvr>
                                        <p:cTn id="10" dur="1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908720"/>
            <a:ext cx="9144000" cy="855663"/>
          </a:xfrm>
        </p:spPr>
        <p:txBody>
          <a:bodyPr/>
          <a:lstStyle/>
          <a:p>
            <a:r>
              <a:rPr lang="ru-RU" dirty="0" smtClean="0"/>
              <a:t>Настройка системы финансирования</a:t>
            </a:r>
            <a:r>
              <a:rPr lang="en-CA" dirty="0"/>
              <a:t/>
            </a:r>
            <a:br>
              <a:rPr lang="en-CA" dirty="0"/>
            </a:br>
            <a:endParaRPr lang="en-CA" dirty="0"/>
          </a:p>
        </p:txBody>
      </p:sp>
      <p:sp>
        <p:nvSpPr>
          <p:cNvPr id="3" name="Content Placeholder 2"/>
          <p:cNvSpPr>
            <a:spLocks noGrp="1"/>
          </p:cNvSpPr>
          <p:nvPr>
            <p:ph idx="1"/>
          </p:nvPr>
        </p:nvSpPr>
        <p:spPr/>
        <p:txBody>
          <a:bodyPr/>
          <a:lstStyle/>
          <a:p>
            <a:r>
              <a:rPr lang="ru-RU" sz="2400" dirty="0"/>
              <a:t> Осуществляется экспертная коррекция Весовых Коэффициентов</a:t>
            </a:r>
          </a:p>
          <a:p>
            <a:r>
              <a:rPr lang="ru-RU" sz="2400" dirty="0"/>
              <a:t>Устанавливаются дополнительные поправочные коэффициенты, учитывающие объективные экономические </a:t>
            </a:r>
            <a:r>
              <a:rPr lang="ru-RU" sz="2400" dirty="0" smtClean="0"/>
              <a:t>факторы</a:t>
            </a:r>
          </a:p>
          <a:p>
            <a:r>
              <a:rPr lang="ru-RU" sz="2400" dirty="0" smtClean="0"/>
              <a:t>Проводится анализ рисков и принятие мер по их нейтрализации</a:t>
            </a:r>
          </a:p>
          <a:p>
            <a:r>
              <a:rPr lang="ru-RU" sz="2400" dirty="0" smtClean="0"/>
              <a:t>Разрабатывается система выставления счетов и документооборот</a:t>
            </a:r>
          </a:p>
          <a:p>
            <a:r>
              <a:rPr lang="ru-RU" sz="2400" dirty="0" smtClean="0"/>
              <a:t>Определяются этапы внедрения</a:t>
            </a:r>
            <a:endParaRPr lang="ru-RU" sz="2400" dirty="0"/>
          </a:p>
          <a:p>
            <a:endParaRPr lang="en-CA" dirty="0"/>
          </a:p>
        </p:txBody>
      </p:sp>
    </p:spTree>
    <p:extLst>
      <p:ext uri="{BB962C8B-B14F-4D97-AF65-F5344CB8AC3E}">
        <p14:creationId xmlns:p14="http://schemas.microsoft.com/office/powerpoint/2010/main" val="2827845660"/>
      </p:ext>
    </p:extLst>
  </p:cSld>
  <p:clrMapOvr>
    <a:masterClrMapping/>
  </p:clrMapOvr>
  <p:transition advClick="0"/>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5" name="Rechteck 144"/>
          <p:cNvSpPr/>
          <p:nvPr/>
        </p:nvSpPr>
        <p:spPr>
          <a:xfrm>
            <a:off x="228687" y="2342825"/>
            <a:ext cx="857256" cy="4000528"/>
          </a:xfrm>
          <a:prstGeom prst="rect">
            <a:avLst/>
          </a:prstGeom>
          <a:solidFill>
            <a:schemeClr val="bg1"/>
          </a:solidFill>
        </p:spPr>
        <p:style>
          <a:lnRef idx="2">
            <a:schemeClr val="dk1"/>
          </a:lnRef>
          <a:fillRef idx="1">
            <a:schemeClr val="lt1"/>
          </a:fillRef>
          <a:effectRef idx="0">
            <a:schemeClr val="dk1"/>
          </a:effectRef>
          <a:fontRef idx="minor">
            <a:schemeClr val="dk1"/>
          </a:fontRef>
        </p:style>
        <p:txBody>
          <a:bodyPr vert="vert270" anchor="ctr"/>
          <a:lstStyle>
            <a:defPPr>
              <a:defRPr lang="de-DE"/>
            </a:defPPr>
            <a:lvl1pPr marL="0" algn="l" defTabSz="914400" rtl="0" eaLnBrk="1" latinLnBrk="0" hangingPunct="1">
              <a:defRPr sz="1800" kern="1200">
                <a:solidFill>
                  <a:schemeClr val="dk1"/>
                </a:solidFill>
                <a:latin typeface="+mn-lt"/>
                <a:ea typeface="+mn-ea"/>
                <a:cs typeface="+mn-cs"/>
              </a:defRPr>
            </a:lvl1pPr>
            <a:lvl2pPr marL="457200" algn="l" defTabSz="914400" rtl="0" eaLnBrk="1" latinLnBrk="0" hangingPunct="1">
              <a:defRPr sz="1800" kern="1200">
                <a:solidFill>
                  <a:schemeClr val="dk1"/>
                </a:solidFill>
                <a:latin typeface="+mn-lt"/>
                <a:ea typeface="+mn-ea"/>
                <a:cs typeface="+mn-cs"/>
              </a:defRPr>
            </a:lvl2pPr>
            <a:lvl3pPr marL="914400" algn="l" defTabSz="914400" rtl="0" eaLnBrk="1" latinLnBrk="0" hangingPunct="1">
              <a:defRPr sz="1800" kern="1200">
                <a:solidFill>
                  <a:schemeClr val="dk1"/>
                </a:solidFill>
                <a:latin typeface="+mn-lt"/>
                <a:ea typeface="+mn-ea"/>
                <a:cs typeface="+mn-cs"/>
              </a:defRPr>
            </a:lvl3pPr>
            <a:lvl4pPr marL="1371600" algn="l" defTabSz="914400" rtl="0" eaLnBrk="1" latinLnBrk="0" hangingPunct="1">
              <a:defRPr sz="1800" kern="1200">
                <a:solidFill>
                  <a:schemeClr val="dk1"/>
                </a:solidFill>
                <a:latin typeface="+mn-lt"/>
                <a:ea typeface="+mn-ea"/>
                <a:cs typeface="+mn-cs"/>
              </a:defRPr>
            </a:lvl4pPr>
            <a:lvl5pPr marL="1828800" algn="l" defTabSz="914400" rtl="0" eaLnBrk="1" latinLnBrk="0" hangingPunct="1">
              <a:defRPr sz="1800" kern="1200">
                <a:solidFill>
                  <a:schemeClr val="dk1"/>
                </a:solidFill>
                <a:latin typeface="+mn-lt"/>
                <a:ea typeface="+mn-ea"/>
                <a:cs typeface="+mn-cs"/>
              </a:defRPr>
            </a:lvl5pPr>
            <a:lvl6pPr marL="2286000" algn="l" defTabSz="914400" rtl="0" eaLnBrk="1" latinLnBrk="0" hangingPunct="1">
              <a:defRPr sz="1800" kern="1200">
                <a:solidFill>
                  <a:schemeClr val="dk1"/>
                </a:solidFill>
                <a:latin typeface="+mn-lt"/>
                <a:ea typeface="+mn-ea"/>
                <a:cs typeface="+mn-cs"/>
              </a:defRPr>
            </a:lvl6pPr>
            <a:lvl7pPr marL="2743200" algn="l" defTabSz="914400" rtl="0" eaLnBrk="1" latinLnBrk="0" hangingPunct="1">
              <a:defRPr sz="1800" kern="1200">
                <a:solidFill>
                  <a:schemeClr val="dk1"/>
                </a:solidFill>
                <a:latin typeface="+mn-lt"/>
                <a:ea typeface="+mn-ea"/>
                <a:cs typeface="+mn-cs"/>
              </a:defRPr>
            </a:lvl7pPr>
            <a:lvl8pPr marL="3200400" algn="l" defTabSz="914400" rtl="0" eaLnBrk="1" latinLnBrk="0" hangingPunct="1">
              <a:defRPr sz="1800" kern="1200">
                <a:solidFill>
                  <a:schemeClr val="dk1"/>
                </a:solidFill>
                <a:latin typeface="+mn-lt"/>
                <a:ea typeface="+mn-ea"/>
                <a:cs typeface="+mn-cs"/>
              </a:defRPr>
            </a:lvl8pPr>
            <a:lvl9pPr marL="3657600" algn="l" defTabSz="914400" rtl="0" eaLnBrk="1" latinLnBrk="0" hangingPunct="1">
              <a:defRPr sz="1800" kern="1200">
                <a:solidFill>
                  <a:schemeClr val="dk1"/>
                </a:solidFill>
                <a:latin typeface="+mn-lt"/>
                <a:ea typeface="+mn-ea"/>
                <a:cs typeface="+mn-cs"/>
              </a:defRPr>
            </a:lvl9pPr>
          </a:lstStyle>
          <a:p>
            <a:pPr algn="ctr">
              <a:defRPr/>
            </a:pPr>
            <a:r>
              <a:rPr lang="en-GB" sz="1600" b="1" dirty="0" smtClean="0"/>
              <a:t>1) </a:t>
            </a:r>
            <a:r>
              <a:rPr lang="ru-RU" sz="1600" b="1" dirty="0" smtClean="0"/>
              <a:t>Этап подготовки</a:t>
            </a:r>
            <a:endParaRPr lang="en-GB" sz="1600" b="1" dirty="0"/>
          </a:p>
        </p:txBody>
      </p:sp>
      <p:sp>
        <p:nvSpPr>
          <p:cNvPr id="146" name="Rechteck 145"/>
          <p:cNvSpPr/>
          <p:nvPr/>
        </p:nvSpPr>
        <p:spPr>
          <a:xfrm>
            <a:off x="1101843" y="2853168"/>
            <a:ext cx="1857375" cy="3500438"/>
          </a:xfrm>
          <a:prstGeom prst="rect">
            <a:avLst/>
          </a:prstGeom>
        </p:spPr>
        <p:style>
          <a:lnRef idx="2">
            <a:schemeClr val="dk1"/>
          </a:lnRef>
          <a:fillRef idx="1">
            <a:schemeClr val="lt1"/>
          </a:fillRef>
          <a:effectRef idx="0">
            <a:schemeClr val="dk1"/>
          </a:effectRef>
          <a:fontRef idx="minor">
            <a:schemeClr val="dk1"/>
          </a:fontRef>
        </p:style>
        <p:txBody>
          <a:bodyPr anchor="ctr"/>
          <a:lstStyle/>
          <a:p>
            <a:pPr algn="ctr">
              <a:defRPr/>
            </a:pPr>
            <a:r>
              <a:rPr lang="en-GB" sz="1600" dirty="0">
                <a:solidFill>
                  <a:srgbClr val="000000"/>
                </a:solidFill>
                <a:cs typeface="Arial" charset="0"/>
              </a:rPr>
              <a:t/>
            </a:r>
            <a:br>
              <a:rPr lang="en-GB" sz="1600" dirty="0">
                <a:solidFill>
                  <a:srgbClr val="000000"/>
                </a:solidFill>
                <a:cs typeface="Arial" charset="0"/>
              </a:rPr>
            </a:br>
            <a:r>
              <a:rPr lang="ru-RU" sz="1600" dirty="0">
                <a:solidFill>
                  <a:srgbClr val="000000"/>
                </a:solidFill>
                <a:cs typeface="Arial" charset="0"/>
              </a:rPr>
              <a:t>Ретроспектвный бюджет </a:t>
            </a:r>
            <a:r>
              <a:rPr lang="en-GB" sz="1400" dirty="0">
                <a:solidFill>
                  <a:srgbClr val="000000"/>
                </a:solidFill>
                <a:cs typeface="Arial" charset="0"/>
              </a:rPr>
              <a:t>(2003)</a:t>
            </a:r>
          </a:p>
          <a:p>
            <a:pPr algn="ctr">
              <a:defRPr/>
            </a:pPr>
            <a:endParaRPr lang="en-GB" sz="1400" dirty="0">
              <a:solidFill>
                <a:srgbClr val="000000"/>
              </a:solidFill>
              <a:cs typeface="Arial" charset="0"/>
            </a:endParaRPr>
          </a:p>
          <a:p>
            <a:pPr algn="ctr">
              <a:defRPr/>
            </a:pPr>
            <a:endParaRPr lang="en-GB" sz="1400" dirty="0">
              <a:solidFill>
                <a:srgbClr val="000000"/>
              </a:solidFill>
              <a:cs typeface="Arial" charset="0"/>
            </a:endParaRPr>
          </a:p>
          <a:p>
            <a:pPr algn="ctr">
              <a:defRPr/>
            </a:pPr>
            <a:endParaRPr lang="en-GB" sz="1400" dirty="0">
              <a:solidFill>
                <a:srgbClr val="000000"/>
              </a:solidFill>
              <a:cs typeface="Arial" charset="0"/>
            </a:endParaRPr>
          </a:p>
          <a:p>
            <a:pPr algn="ctr">
              <a:defRPr/>
            </a:pPr>
            <a:r>
              <a:rPr lang="ru-RU" sz="1400" dirty="0">
                <a:solidFill>
                  <a:srgbClr val="000000"/>
                </a:solidFill>
                <a:cs typeface="Arial" charset="0"/>
              </a:rPr>
              <a:t>Преобразования</a:t>
            </a:r>
            <a:endParaRPr lang="en-GB" sz="1400" dirty="0">
              <a:solidFill>
                <a:srgbClr val="000000"/>
              </a:solidFill>
              <a:cs typeface="Arial" charset="0"/>
            </a:endParaRPr>
          </a:p>
          <a:p>
            <a:pPr algn="ctr">
              <a:defRPr/>
            </a:pPr>
            <a:endParaRPr lang="en-GB" sz="1400" dirty="0">
              <a:solidFill>
                <a:srgbClr val="000000"/>
              </a:solidFill>
              <a:cs typeface="Arial" charset="0"/>
            </a:endParaRPr>
          </a:p>
          <a:p>
            <a:pPr algn="ctr">
              <a:defRPr/>
            </a:pPr>
            <a:endParaRPr lang="en-GB" sz="1400" dirty="0">
              <a:solidFill>
                <a:srgbClr val="000000"/>
              </a:solidFill>
              <a:cs typeface="Arial" charset="0"/>
            </a:endParaRPr>
          </a:p>
          <a:p>
            <a:pPr algn="ctr">
              <a:defRPr/>
            </a:pPr>
            <a:endParaRPr lang="en-GB" sz="1400" dirty="0">
              <a:solidFill>
                <a:srgbClr val="000000"/>
              </a:solidFill>
              <a:cs typeface="Arial" charset="0"/>
            </a:endParaRPr>
          </a:p>
          <a:p>
            <a:pPr algn="ctr">
              <a:defRPr/>
            </a:pPr>
            <a:r>
              <a:rPr lang="ru-RU" sz="1400" dirty="0">
                <a:solidFill>
                  <a:srgbClr val="000000"/>
                </a:solidFill>
                <a:cs typeface="Arial" charset="0"/>
              </a:rPr>
              <a:t>Бюджет по системе </a:t>
            </a:r>
            <a:r>
              <a:rPr lang="ru-RU" sz="1400" dirty="0" smtClean="0">
                <a:solidFill>
                  <a:srgbClr val="000000"/>
                </a:solidFill>
                <a:cs typeface="Arial" charset="0"/>
              </a:rPr>
              <a:t>КСГ</a:t>
            </a:r>
            <a:r>
              <a:rPr lang="en-GB" sz="1400" dirty="0" smtClean="0">
                <a:solidFill>
                  <a:srgbClr val="000000"/>
                </a:solidFill>
                <a:cs typeface="Arial" charset="0"/>
              </a:rPr>
              <a:t> </a:t>
            </a:r>
            <a:r>
              <a:rPr lang="en-GB" sz="1400" dirty="0">
                <a:solidFill>
                  <a:srgbClr val="000000"/>
                </a:solidFill>
                <a:cs typeface="Arial" charset="0"/>
              </a:rPr>
              <a:t/>
            </a:r>
            <a:br>
              <a:rPr lang="en-GB" sz="1400" dirty="0">
                <a:solidFill>
                  <a:srgbClr val="000000"/>
                </a:solidFill>
                <a:cs typeface="Arial" charset="0"/>
              </a:rPr>
            </a:br>
            <a:r>
              <a:rPr lang="en-GB" sz="1400" dirty="0">
                <a:solidFill>
                  <a:srgbClr val="000000"/>
                </a:solidFill>
                <a:cs typeface="Arial" charset="0"/>
              </a:rPr>
              <a:t>(2004)</a:t>
            </a:r>
          </a:p>
          <a:p>
            <a:pPr algn="ctr">
              <a:defRPr/>
            </a:pPr>
            <a:endParaRPr lang="en-GB" sz="1600" dirty="0">
              <a:solidFill>
                <a:srgbClr val="000000"/>
              </a:solidFill>
              <a:cs typeface="Arial" charset="0"/>
            </a:endParaRPr>
          </a:p>
          <a:p>
            <a:pPr algn="ctr">
              <a:defRPr/>
            </a:pPr>
            <a:endParaRPr lang="en-GB" sz="1600" dirty="0">
              <a:solidFill>
                <a:srgbClr val="000000"/>
              </a:solidFill>
              <a:cs typeface="Arial" charset="0"/>
            </a:endParaRPr>
          </a:p>
        </p:txBody>
      </p:sp>
      <p:sp>
        <p:nvSpPr>
          <p:cNvPr id="147" name="Rechteck 146"/>
          <p:cNvSpPr/>
          <p:nvPr/>
        </p:nvSpPr>
        <p:spPr>
          <a:xfrm>
            <a:off x="1101843" y="2353106"/>
            <a:ext cx="1857375" cy="500062"/>
          </a:xfrm>
          <a:prstGeom prst="rect">
            <a:avLst/>
          </a:prstGeom>
        </p:spPr>
        <p:style>
          <a:lnRef idx="2">
            <a:schemeClr val="dk1"/>
          </a:lnRef>
          <a:fillRef idx="1">
            <a:schemeClr val="lt1"/>
          </a:fillRef>
          <a:effectRef idx="0">
            <a:schemeClr val="dk1"/>
          </a:effectRef>
          <a:fontRef idx="minor">
            <a:schemeClr val="dk1"/>
          </a:fontRef>
        </p:style>
        <p:txBody>
          <a:bodyPr anchor="ctr"/>
          <a:lstStyle/>
          <a:p>
            <a:pPr algn="ctr">
              <a:defRPr/>
            </a:pPr>
            <a:r>
              <a:rPr lang="en-GB" sz="1400" b="1" dirty="0">
                <a:solidFill>
                  <a:srgbClr val="000000"/>
                </a:solidFill>
                <a:cs typeface="Arial" charset="0"/>
              </a:rPr>
              <a:t>2) </a:t>
            </a:r>
            <a:r>
              <a:rPr lang="ru-RU" sz="1400" b="1" dirty="0">
                <a:solidFill>
                  <a:srgbClr val="000000"/>
                </a:solidFill>
                <a:cs typeface="Arial" charset="0"/>
              </a:rPr>
              <a:t>Этап, нейтраль</a:t>
            </a:r>
            <a:r>
              <a:rPr lang="ru-RU" sz="1400" b="1" dirty="0">
                <a:solidFill>
                  <a:srgbClr val="000000"/>
                </a:solidFill>
                <a:latin typeface="Arial" charset="0"/>
                <a:cs typeface="Arial" charset="0"/>
              </a:rPr>
              <a:t>-</a:t>
            </a:r>
            <a:r>
              <a:rPr lang="ru-RU" sz="1400" b="1" dirty="0">
                <a:solidFill>
                  <a:srgbClr val="000000"/>
                </a:solidFill>
                <a:cs typeface="Arial" charset="0"/>
              </a:rPr>
              <a:t>ный к бюджету </a:t>
            </a:r>
            <a:endParaRPr lang="en-GB" sz="1400" b="1" dirty="0">
              <a:solidFill>
                <a:srgbClr val="000000"/>
              </a:solidFill>
              <a:cs typeface="Arial" charset="0"/>
            </a:endParaRPr>
          </a:p>
        </p:txBody>
      </p:sp>
      <p:sp>
        <p:nvSpPr>
          <p:cNvPr id="148" name="Rechteck 147"/>
          <p:cNvSpPr/>
          <p:nvPr/>
        </p:nvSpPr>
        <p:spPr>
          <a:xfrm>
            <a:off x="2959218" y="2353106"/>
            <a:ext cx="3000375" cy="500062"/>
          </a:xfrm>
          <a:prstGeom prst="rect">
            <a:avLst/>
          </a:prstGeom>
        </p:spPr>
        <p:style>
          <a:lnRef idx="2">
            <a:schemeClr val="dk1"/>
          </a:lnRef>
          <a:fillRef idx="1">
            <a:schemeClr val="lt1"/>
          </a:fillRef>
          <a:effectRef idx="0">
            <a:schemeClr val="dk1"/>
          </a:effectRef>
          <a:fontRef idx="minor">
            <a:schemeClr val="dk1"/>
          </a:fontRef>
        </p:style>
        <p:txBody>
          <a:bodyPr anchor="ctr"/>
          <a:lstStyle/>
          <a:p>
            <a:pPr algn="ctr">
              <a:defRPr/>
            </a:pPr>
            <a:r>
              <a:rPr lang="en-GB" sz="1400" b="1" dirty="0">
                <a:solidFill>
                  <a:srgbClr val="000000"/>
                </a:solidFill>
                <a:cs typeface="Arial" charset="0"/>
              </a:rPr>
              <a:t>3) </a:t>
            </a:r>
            <a:r>
              <a:rPr lang="ru-RU" sz="1400" b="1" dirty="0">
                <a:solidFill>
                  <a:srgbClr val="000000"/>
                </a:solidFill>
                <a:cs typeface="Arial" charset="0"/>
              </a:rPr>
              <a:t>Этап сближения с базовыми ставками по всему региону </a:t>
            </a:r>
            <a:endParaRPr lang="en-GB" sz="1400" b="1" dirty="0">
              <a:solidFill>
                <a:srgbClr val="000000"/>
              </a:solidFill>
              <a:cs typeface="Arial" charset="0"/>
            </a:endParaRPr>
          </a:p>
        </p:txBody>
      </p:sp>
      <p:sp>
        <p:nvSpPr>
          <p:cNvPr id="149" name="Rechteck 148"/>
          <p:cNvSpPr/>
          <p:nvPr/>
        </p:nvSpPr>
        <p:spPr>
          <a:xfrm>
            <a:off x="5959593" y="2853168"/>
            <a:ext cx="3071812" cy="3500438"/>
          </a:xfrm>
          <a:prstGeom prst="rect">
            <a:avLst/>
          </a:prstGeom>
        </p:spPr>
        <p:style>
          <a:lnRef idx="2">
            <a:schemeClr val="dk1"/>
          </a:lnRef>
          <a:fillRef idx="1">
            <a:schemeClr val="lt1"/>
          </a:fillRef>
          <a:effectRef idx="0">
            <a:schemeClr val="dk1"/>
          </a:effectRef>
          <a:fontRef idx="minor">
            <a:schemeClr val="dk1"/>
          </a:fontRef>
        </p:style>
        <p:txBody>
          <a:bodyPr/>
          <a:lstStyle/>
          <a:p>
            <a:pPr>
              <a:lnSpc>
                <a:spcPct val="150000"/>
              </a:lnSpc>
              <a:buFont typeface="Arial" charset="0"/>
              <a:buChar char="•"/>
              <a:defRPr/>
            </a:pPr>
            <a:r>
              <a:rPr lang="en-GB" sz="1400" dirty="0">
                <a:solidFill>
                  <a:srgbClr val="000000"/>
                </a:solidFill>
                <a:cs typeface="Arial" charset="0"/>
              </a:rPr>
              <a:t> </a:t>
            </a:r>
            <a:r>
              <a:rPr lang="ru-RU" sz="1400" dirty="0">
                <a:solidFill>
                  <a:srgbClr val="000000"/>
                </a:solidFill>
                <a:cs typeface="Arial" charset="0"/>
              </a:rPr>
              <a:t>Фиксированные или максимальные цены</a:t>
            </a:r>
            <a:endParaRPr lang="en-GB" sz="1400" dirty="0">
              <a:solidFill>
                <a:srgbClr val="000000"/>
              </a:solidFill>
              <a:cs typeface="Arial" charset="0"/>
            </a:endParaRPr>
          </a:p>
          <a:p>
            <a:pPr>
              <a:lnSpc>
                <a:spcPct val="150000"/>
              </a:lnSpc>
              <a:buFont typeface="Arial" charset="0"/>
              <a:buChar char="•"/>
              <a:defRPr/>
            </a:pPr>
            <a:r>
              <a:rPr lang="en-GB" sz="1400" dirty="0">
                <a:solidFill>
                  <a:srgbClr val="000000"/>
                </a:solidFill>
                <a:cs typeface="Arial" charset="0"/>
              </a:rPr>
              <a:t> </a:t>
            </a:r>
            <a:r>
              <a:rPr lang="ru-RU" sz="1400" dirty="0">
                <a:solidFill>
                  <a:srgbClr val="000000"/>
                </a:solidFill>
                <a:cs typeface="Arial" charset="0"/>
              </a:rPr>
              <a:t>Переговоры по выборочным или единым ценам </a:t>
            </a:r>
            <a:r>
              <a:rPr lang="en-GB" sz="1400" dirty="0">
                <a:solidFill>
                  <a:srgbClr val="000000"/>
                </a:solidFill>
                <a:cs typeface="Arial" charset="0"/>
              </a:rPr>
              <a:t> </a:t>
            </a:r>
          </a:p>
          <a:p>
            <a:pPr>
              <a:lnSpc>
                <a:spcPct val="150000"/>
              </a:lnSpc>
              <a:buFont typeface="Arial" charset="0"/>
              <a:buChar char="•"/>
              <a:defRPr/>
            </a:pPr>
            <a:r>
              <a:rPr lang="en-GB" sz="1400" dirty="0">
                <a:solidFill>
                  <a:srgbClr val="000000"/>
                </a:solidFill>
                <a:cs typeface="Arial" charset="0"/>
              </a:rPr>
              <a:t> </a:t>
            </a:r>
            <a:r>
              <a:rPr lang="ru-RU" sz="1400" dirty="0">
                <a:solidFill>
                  <a:srgbClr val="000000"/>
                </a:solidFill>
                <a:cs typeface="Arial" charset="0"/>
              </a:rPr>
              <a:t>Обеспечение качества (корректировка) </a:t>
            </a:r>
            <a:endParaRPr lang="en-GB" sz="1400" dirty="0">
              <a:solidFill>
                <a:srgbClr val="000000"/>
              </a:solidFill>
              <a:cs typeface="Arial" charset="0"/>
            </a:endParaRPr>
          </a:p>
          <a:p>
            <a:pPr>
              <a:lnSpc>
                <a:spcPct val="150000"/>
              </a:lnSpc>
              <a:buFont typeface="Arial" charset="0"/>
              <a:buChar char="•"/>
              <a:defRPr/>
            </a:pPr>
            <a:r>
              <a:rPr lang="en-GB" sz="1400" dirty="0">
                <a:solidFill>
                  <a:srgbClr val="000000"/>
                </a:solidFill>
                <a:cs typeface="Arial" charset="0"/>
              </a:rPr>
              <a:t> </a:t>
            </a:r>
            <a:r>
              <a:rPr lang="ru-RU" sz="1400" dirty="0">
                <a:solidFill>
                  <a:srgbClr val="000000"/>
                </a:solidFill>
                <a:cs typeface="Arial" charset="0"/>
              </a:rPr>
              <a:t>Бюджетирование (объем услуг) </a:t>
            </a:r>
            <a:endParaRPr lang="en-GB" sz="1400" dirty="0">
              <a:solidFill>
                <a:srgbClr val="000000"/>
              </a:solidFill>
              <a:cs typeface="Arial" charset="0"/>
            </a:endParaRPr>
          </a:p>
          <a:p>
            <a:pPr>
              <a:lnSpc>
                <a:spcPct val="150000"/>
              </a:lnSpc>
              <a:buFont typeface="Arial" charset="0"/>
              <a:buChar char="•"/>
              <a:defRPr/>
            </a:pPr>
            <a:r>
              <a:rPr lang="en-GB" sz="1400" dirty="0">
                <a:solidFill>
                  <a:srgbClr val="000000"/>
                </a:solidFill>
                <a:cs typeface="Arial" charset="0"/>
              </a:rPr>
              <a:t> </a:t>
            </a:r>
            <a:r>
              <a:rPr lang="ru-RU" sz="1400" dirty="0">
                <a:solidFill>
                  <a:srgbClr val="000000"/>
                </a:solidFill>
                <a:cs typeface="Arial" charset="0"/>
              </a:rPr>
              <a:t>Бюджетирование по принципу многоканальности  или одноканальности</a:t>
            </a:r>
            <a:endParaRPr lang="en-GB" sz="1400" dirty="0">
              <a:solidFill>
                <a:srgbClr val="000000"/>
              </a:solidFill>
              <a:cs typeface="Arial" charset="0"/>
            </a:endParaRPr>
          </a:p>
        </p:txBody>
      </p:sp>
      <p:sp>
        <p:nvSpPr>
          <p:cNvPr id="150" name="Rechteck 149"/>
          <p:cNvSpPr/>
          <p:nvPr/>
        </p:nvSpPr>
        <p:spPr>
          <a:xfrm>
            <a:off x="5959593" y="2353106"/>
            <a:ext cx="3071812" cy="500062"/>
          </a:xfrm>
          <a:prstGeom prst="rect">
            <a:avLst/>
          </a:prstGeom>
        </p:spPr>
        <p:style>
          <a:lnRef idx="2">
            <a:schemeClr val="dk1"/>
          </a:lnRef>
          <a:fillRef idx="1">
            <a:schemeClr val="lt1"/>
          </a:fillRef>
          <a:effectRef idx="0">
            <a:schemeClr val="dk1"/>
          </a:effectRef>
          <a:fontRef idx="minor">
            <a:schemeClr val="dk1"/>
          </a:fontRef>
        </p:style>
        <p:txBody>
          <a:bodyPr anchor="ctr"/>
          <a:lstStyle/>
          <a:p>
            <a:pPr algn="ctr">
              <a:defRPr/>
            </a:pPr>
            <a:r>
              <a:rPr lang="en-GB" sz="1400" b="1" dirty="0">
                <a:solidFill>
                  <a:srgbClr val="000000"/>
                </a:solidFill>
                <a:cs typeface="Arial" charset="0"/>
              </a:rPr>
              <a:t>4) </a:t>
            </a:r>
            <a:r>
              <a:rPr lang="ru-RU" sz="1400" b="1" dirty="0">
                <a:solidFill>
                  <a:srgbClr val="000000"/>
                </a:solidFill>
                <a:cs typeface="Arial" charset="0"/>
              </a:rPr>
              <a:t>Обсуждение политики </a:t>
            </a:r>
            <a:endParaRPr lang="en-GB" sz="1400" b="1" dirty="0">
              <a:solidFill>
                <a:srgbClr val="000000"/>
              </a:solidFill>
              <a:cs typeface="Arial" charset="0"/>
            </a:endParaRPr>
          </a:p>
        </p:txBody>
      </p:sp>
      <p:sp>
        <p:nvSpPr>
          <p:cNvPr id="151" name="Pfeil nach rechts 150"/>
          <p:cNvSpPr/>
          <p:nvPr/>
        </p:nvSpPr>
        <p:spPr>
          <a:xfrm rot="5400000">
            <a:off x="1770974" y="3900124"/>
            <a:ext cx="357188" cy="123825"/>
          </a:xfrm>
          <a:prstGeom prst="rightArrow">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de-DE"/>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defRPr/>
            </a:pPr>
            <a:endParaRPr lang="en-GB" sz="1600" dirty="0"/>
          </a:p>
        </p:txBody>
      </p:sp>
      <p:sp>
        <p:nvSpPr>
          <p:cNvPr id="152" name="Pfeil nach rechts 151"/>
          <p:cNvSpPr/>
          <p:nvPr/>
        </p:nvSpPr>
        <p:spPr>
          <a:xfrm rot="5400000">
            <a:off x="1770974" y="4828812"/>
            <a:ext cx="357187" cy="123825"/>
          </a:xfrm>
          <a:prstGeom prst="rightArrow">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de-DE"/>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defRPr/>
            </a:pPr>
            <a:endParaRPr lang="en-GB" sz="1600" dirty="0"/>
          </a:p>
        </p:txBody>
      </p:sp>
      <p:grpSp>
        <p:nvGrpSpPr>
          <p:cNvPr id="47113" name="Gruppieren 152"/>
          <p:cNvGrpSpPr>
            <a:grpSpLocks/>
          </p:cNvGrpSpPr>
          <p:nvPr/>
        </p:nvGrpSpPr>
        <p:grpSpPr bwMode="auto">
          <a:xfrm>
            <a:off x="3327518" y="3384981"/>
            <a:ext cx="2100262" cy="1090612"/>
            <a:chOff x="3472620" y="1767302"/>
            <a:chExt cx="2099512" cy="1090179"/>
          </a:xfrm>
        </p:grpSpPr>
        <p:grpSp>
          <p:nvGrpSpPr>
            <p:cNvPr id="47141" name="Group 213"/>
            <p:cNvGrpSpPr>
              <a:grpSpLocks/>
            </p:cNvGrpSpPr>
            <p:nvPr/>
          </p:nvGrpSpPr>
          <p:grpSpPr bwMode="auto">
            <a:xfrm>
              <a:off x="3472620" y="1767302"/>
              <a:ext cx="89388" cy="236537"/>
              <a:chOff x="2285" y="1699"/>
              <a:chExt cx="52" cy="119"/>
            </a:xfrm>
          </p:grpSpPr>
          <p:sp>
            <p:nvSpPr>
              <p:cNvPr id="47158" name="Rectangle 214"/>
              <p:cNvSpPr>
                <a:spLocks noChangeArrowheads="1"/>
              </p:cNvSpPr>
              <p:nvPr/>
            </p:nvSpPr>
            <p:spPr bwMode="auto">
              <a:xfrm>
                <a:off x="2301" y="1699"/>
                <a:ext cx="19" cy="79"/>
              </a:xfrm>
              <a:prstGeom prst="rect">
                <a:avLst/>
              </a:prstGeom>
              <a:solidFill>
                <a:srgbClr val="000000"/>
              </a:solidFill>
              <a:ln w="9525">
                <a:noFill/>
                <a:miter lim="800000"/>
                <a:headEnd/>
                <a:tailEnd/>
              </a:ln>
            </p:spPr>
            <p:txBody>
              <a:bodyPr/>
              <a:lstStyle/>
              <a:p>
                <a:endParaRPr lang="en-US" dirty="0">
                  <a:latin typeface="Calibri" pitchFamily="34" charset="0"/>
                </a:endParaRPr>
              </a:p>
            </p:txBody>
          </p:sp>
          <p:sp>
            <p:nvSpPr>
              <p:cNvPr id="47159" name="Freeform 215"/>
              <p:cNvSpPr>
                <a:spLocks/>
              </p:cNvSpPr>
              <p:nvPr/>
            </p:nvSpPr>
            <p:spPr bwMode="auto">
              <a:xfrm>
                <a:off x="2285" y="1766"/>
                <a:ext cx="52" cy="52"/>
              </a:xfrm>
              <a:custGeom>
                <a:avLst/>
                <a:gdLst>
                  <a:gd name="T0" fmla="*/ 0 w 52"/>
                  <a:gd name="T1" fmla="*/ 0 h 52"/>
                  <a:gd name="T2" fmla="*/ 25 w 52"/>
                  <a:gd name="T3" fmla="*/ 52 h 52"/>
                  <a:gd name="T4" fmla="*/ 52 w 52"/>
                  <a:gd name="T5" fmla="*/ 0 h 52"/>
                  <a:gd name="T6" fmla="*/ 0 w 52"/>
                  <a:gd name="T7" fmla="*/ 0 h 52"/>
                  <a:gd name="T8" fmla="*/ 0 60000 65536"/>
                  <a:gd name="T9" fmla="*/ 0 60000 65536"/>
                  <a:gd name="T10" fmla="*/ 0 60000 65536"/>
                  <a:gd name="T11" fmla="*/ 0 60000 65536"/>
                  <a:gd name="T12" fmla="*/ 0 w 52"/>
                  <a:gd name="T13" fmla="*/ 0 h 52"/>
                  <a:gd name="T14" fmla="*/ 52 w 52"/>
                  <a:gd name="T15" fmla="*/ 52 h 52"/>
                </a:gdLst>
                <a:ahLst/>
                <a:cxnLst>
                  <a:cxn ang="T8">
                    <a:pos x="T0" y="T1"/>
                  </a:cxn>
                  <a:cxn ang="T9">
                    <a:pos x="T2" y="T3"/>
                  </a:cxn>
                  <a:cxn ang="T10">
                    <a:pos x="T4" y="T5"/>
                  </a:cxn>
                  <a:cxn ang="T11">
                    <a:pos x="T6" y="T7"/>
                  </a:cxn>
                </a:cxnLst>
                <a:rect l="T12" t="T13" r="T14" b="T15"/>
                <a:pathLst>
                  <a:path w="52" h="52">
                    <a:moveTo>
                      <a:pt x="0" y="0"/>
                    </a:moveTo>
                    <a:lnTo>
                      <a:pt x="25" y="52"/>
                    </a:lnTo>
                    <a:lnTo>
                      <a:pt x="52" y="0"/>
                    </a:lnTo>
                    <a:lnTo>
                      <a:pt x="0" y="0"/>
                    </a:lnTo>
                    <a:close/>
                  </a:path>
                </a:pathLst>
              </a:custGeom>
              <a:solidFill>
                <a:srgbClr val="000000"/>
              </a:solidFill>
              <a:ln w="9525">
                <a:noFill/>
                <a:round/>
                <a:headEnd/>
                <a:tailEnd/>
              </a:ln>
            </p:spPr>
            <p:txBody>
              <a:bodyPr/>
              <a:lstStyle/>
              <a:p>
                <a:endParaRPr lang="en-US" dirty="0"/>
              </a:p>
            </p:txBody>
          </p:sp>
        </p:grpSp>
        <p:grpSp>
          <p:nvGrpSpPr>
            <p:cNvPr id="47142" name="Group 219"/>
            <p:cNvGrpSpPr>
              <a:grpSpLocks/>
            </p:cNvGrpSpPr>
            <p:nvPr/>
          </p:nvGrpSpPr>
          <p:grpSpPr bwMode="auto">
            <a:xfrm>
              <a:off x="4931295" y="2407831"/>
              <a:ext cx="89388" cy="244476"/>
              <a:chOff x="3121" y="1910"/>
              <a:chExt cx="52" cy="123"/>
            </a:xfrm>
          </p:grpSpPr>
          <p:sp>
            <p:nvSpPr>
              <p:cNvPr id="47156" name="Rectangle 220"/>
              <p:cNvSpPr>
                <a:spLocks noChangeArrowheads="1"/>
              </p:cNvSpPr>
              <p:nvPr/>
            </p:nvSpPr>
            <p:spPr bwMode="auto">
              <a:xfrm>
                <a:off x="3137" y="1910"/>
                <a:ext cx="19" cy="84"/>
              </a:xfrm>
              <a:prstGeom prst="rect">
                <a:avLst/>
              </a:prstGeom>
              <a:solidFill>
                <a:srgbClr val="000000"/>
              </a:solidFill>
              <a:ln w="9525">
                <a:noFill/>
                <a:miter lim="800000"/>
                <a:headEnd/>
                <a:tailEnd/>
              </a:ln>
            </p:spPr>
            <p:txBody>
              <a:bodyPr/>
              <a:lstStyle/>
              <a:p>
                <a:endParaRPr lang="en-US" dirty="0">
                  <a:latin typeface="Calibri" pitchFamily="34" charset="0"/>
                </a:endParaRPr>
              </a:p>
            </p:txBody>
          </p:sp>
          <p:sp>
            <p:nvSpPr>
              <p:cNvPr id="47157" name="Freeform 221"/>
              <p:cNvSpPr>
                <a:spLocks/>
              </p:cNvSpPr>
              <p:nvPr/>
            </p:nvSpPr>
            <p:spPr bwMode="auto">
              <a:xfrm>
                <a:off x="3121" y="1981"/>
                <a:ext cx="52" cy="52"/>
              </a:xfrm>
              <a:custGeom>
                <a:avLst/>
                <a:gdLst>
                  <a:gd name="T0" fmla="*/ 0 w 52"/>
                  <a:gd name="T1" fmla="*/ 0 h 52"/>
                  <a:gd name="T2" fmla="*/ 25 w 52"/>
                  <a:gd name="T3" fmla="*/ 52 h 52"/>
                  <a:gd name="T4" fmla="*/ 52 w 52"/>
                  <a:gd name="T5" fmla="*/ 0 h 52"/>
                  <a:gd name="T6" fmla="*/ 0 w 52"/>
                  <a:gd name="T7" fmla="*/ 0 h 52"/>
                  <a:gd name="T8" fmla="*/ 0 60000 65536"/>
                  <a:gd name="T9" fmla="*/ 0 60000 65536"/>
                  <a:gd name="T10" fmla="*/ 0 60000 65536"/>
                  <a:gd name="T11" fmla="*/ 0 60000 65536"/>
                  <a:gd name="T12" fmla="*/ 0 w 52"/>
                  <a:gd name="T13" fmla="*/ 0 h 52"/>
                  <a:gd name="T14" fmla="*/ 52 w 52"/>
                  <a:gd name="T15" fmla="*/ 52 h 52"/>
                </a:gdLst>
                <a:ahLst/>
                <a:cxnLst>
                  <a:cxn ang="T8">
                    <a:pos x="T0" y="T1"/>
                  </a:cxn>
                  <a:cxn ang="T9">
                    <a:pos x="T2" y="T3"/>
                  </a:cxn>
                  <a:cxn ang="T10">
                    <a:pos x="T4" y="T5"/>
                  </a:cxn>
                  <a:cxn ang="T11">
                    <a:pos x="T6" y="T7"/>
                  </a:cxn>
                </a:cxnLst>
                <a:rect l="T12" t="T13" r="T14" b="T15"/>
                <a:pathLst>
                  <a:path w="52" h="52">
                    <a:moveTo>
                      <a:pt x="0" y="0"/>
                    </a:moveTo>
                    <a:lnTo>
                      <a:pt x="25" y="52"/>
                    </a:lnTo>
                    <a:lnTo>
                      <a:pt x="52" y="0"/>
                    </a:lnTo>
                    <a:lnTo>
                      <a:pt x="0" y="0"/>
                    </a:lnTo>
                    <a:close/>
                  </a:path>
                </a:pathLst>
              </a:custGeom>
              <a:solidFill>
                <a:srgbClr val="000000"/>
              </a:solidFill>
              <a:ln w="9525">
                <a:noFill/>
                <a:round/>
                <a:headEnd/>
                <a:tailEnd/>
              </a:ln>
            </p:spPr>
            <p:txBody>
              <a:bodyPr/>
              <a:lstStyle/>
              <a:p>
                <a:endParaRPr lang="en-US" dirty="0"/>
              </a:p>
            </p:txBody>
          </p:sp>
        </p:grpSp>
        <p:grpSp>
          <p:nvGrpSpPr>
            <p:cNvPr id="47143" name="Group 216"/>
            <p:cNvGrpSpPr>
              <a:grpSpLocks/>
            </p:cNvGrpSpPr>
            <p:nvPr/>
          </p:nvGrpSpPr>
          <p:grpSpPr bwMode="auto">
            <a:xfrm>
              <a:off x="4434573" y="2187572"/>
              <a:ext cx="89388" cy="244475"/>
              <a:chOff x="2703" y="1809"/>
              <a:chExt cx="52" cy="123"/>
            </a:xfrm>
          </p:grpSpPr>
          <p:sp>
            <p:nvSpPr>
              <p:cNvPr id="47154" name="Rectangle 217"/>
              <p:cNvSpPr>
                <a:spLocks noChangeArrowheads="1"/>
              </p:cNvSpPr>
              <p:nvPr/>
            </p:nvSpPr>
            <p:spPr bwMode="auto">
              <a:xfrm>
                <a:off x="2719" y="1809"/>
                <a:ext cx="19" cy="83"/>
              </a:xfrm>
              <a:prstGeom prst="rect">
                <a:avLst/>
              </a:prstGeom>
              <a:solidFill>
                <a:srgbClr val="000000"/>
              </a:solidFill>
              <a:ln w="9525">
                <a:noFill/>
                <a:miter lim="800000"/>
                <a:headEnd/>
                <a:tailEnd/>
              </a:ln>
            </p:spPr>
            <p:txBody>
              <a:bodyPr/>
              <a:lstStyle/>
              <a:p>
                <a:endParaRPr lang="en-US" dirty="0">
                  <a:latin typeface="Calibri" pitchFamily="34" charset="0"/>
                </a:endParaRPr>
              </a:p>
            </p:txBody>
          </p:sp>
          <p:sp>
            <p:nvSpPr>
              <p:cNvPr id="47155" name="Freeform 218"/>
              <p:cNvSpPr>
                <a:spLocks/>
              </p:cNvSpPr>
              <p:nvPr/>
            </p:nvSpPr>
            <p:spPr bwMode="auto">
              <a:xfrm>
                <a:off x="2703" y="1880"/>
                <a:ext cx="52" cy="52"/>
              </a:xfrm>
              <a:custGeom>
                <a:avLst/>
                <a:gdLst>
                  <a:gd name="T0" fmla="*/ 0 w 52"/>
                  <a:gd name="T1" fmla="*/ 0 h 52"/>
                  <a:gd name="T2" fmla="*/ 25 w 52"/>
                  <a:gd name="T3" fmla="*/ 52 h 52"/>
                  <a:gd name="T4" fmla="*/ 52 w 52"/>
                  <a:gd name="T5" fmla="*/ 0 h 52"/>
                  <a:gd name="T6" fmla="*/ 0 w 52"/>
                  <a:gd name="T7" fmla="*/ 0 h 52"/>
                  <a:gd name="T8" fmla="*/ 0 60000 65536"/>
                  <a:gd name="T9" fmla="*/ 0 60000 65536"/>
                  <a:gd name="T10" fmla="*/ 0 60000 65536"/>
                  <a:gd name="T11" fmla="*/ 0 60000 65536"/>
                  <a:gd name="T12" fmla="*/ 0 w 52"/>
                  <a:gd name="T13" fmla="*/ 0 h 52"/>
                  <a:gd name="T14" fmla="*/ 52 w 52"/>
                  <a:gd name="T15" fmla="*/ 52 h 52"/>
                </a:gdLst>
                <a:ahLst/>
                <a:cxnLst>
                  <a:cxn ang="T8">
                    <a:pos x="T0" y="T1"/>
                  </a:cxn>
                  <a:cxn ang="T9">
                    <a:pos x="T2" y="T3"/>
                  </a:cxn>
                  <a:cxn ang="T10">
                    <a:pos x="T4" y="T5"/>
                  </a:cxn>
                  <a:cxn ang="T11">
                    <a:pos x="T6" y="T7"/>
                  </a:cxn>
                </a:cxnLst>
                <a:rect l="T12" t="T13" r="T14" b="T15"/>
                <a:pathLst>
                  <a:path w="52" h="52">
                    <a:moveTo>
                      <a:pt x="0" y="0"/>
                    </a:moveTo>
                    <a:lnTo>
                      <a:pt x="25" y="52"/>
                    </a:lnTo>
                    <a:lnTo>
                      <a:pt x="52" y="0"/>
                    </a:lnTo>
                    <a:lnTo>
                      <a:pt x="0" y="0"/>
                    </a:lnTo>
                    <a:close/>
                  </a:path>
                </a:pathLst>
              </a:custGeom>
              <a:solidFill>
                <a:srgbClr val="000000"/>
              </a:solidFill>
              <a:ln w="9525">
                <a:noFill/>
                <a:round/>
                <a:headEnd/>
                <a:tailEnd/>
              </a:ln>
            </p:spPr>
            <p:txBody>
              <a:bodyPr/>
              <a:lstStyle/>
              <a:p>
                <a:endParaRPr lang="en-US" dirty="0"/>
              </a:p>
            </p:txBody>
          </p:sp>
        </p:grpSp>
        <p:sp>
          <p:nvSpPr>
            <p:cNvPr id="47144" name="Line 251"/>
            <p:cNvSpPr>
              <a:spLocks noChangeShapeType="1"/>
            </p:cNvSpPr>
            <p:nvPr/>
          </p:nvSpPr>
          <p:spPr bwMode="auto">
            <a:xfrm>
              <a:off x="4989035" y="2632178"/>
              <a:ext cx="531935" cy="0"/>
            </a:xfrm>
            <a:prstGeom prst="line">
              <a:avLst/>
            </a:prstGeom>
            <a:noFill/>
            <a:ln w="31750" cap="sq">
              <a:solidFill>
                <a:srgbClr val="000000"/>
              </a:solidFill>
              <a:round/>
              <a:headEnd type="none" w="sm" len="sm"/>
              <a:tailEnd type="none" w="sm" len="sm"/>
            </a:ln>
          </p:spPr>
          <p:txBody>
            <a:bodyPr/>
            <a:lstStyle/>
            <a:p>
              <a:endParaRPr lang="en-US" dirty="0"/>
            </a:p>
          </p:txBody>
        </p:sp>
        <p:sp>
          <p:nvSpPr>
            <p:cNvPr id="47145" name="Line 252"/>
            <p:cNvSpPr>
              <a:spLocks noChangeShapeType="1"/>
            </p:cNvSpPr>
            <p:nvPr/>
          </p:nvSpPr>
          <p:spPr bwMode="auto">
            <a:xfrm>
              <a:off x="4501981" y="2421888"/>
              <a:ext cx="464526" cy="0"/>
            </a:xfrm>
            <a:prstGeom prst="line">
              <a:avLst/>
            </a:prstGeom>
            <a:noFill/>
            <a:ln w="31750" cap="sq">
              <a:solidFill>
                <a:srgbClr val="000000"/>
              </a:solidFill>
              <a:round/>
              <a:headEnd type="none" w="sm" len="sm"/>
              <a:tailEnd type="none" w="sm" len="sm"/>
            </a:ln>
          </p:spPr>
          <p:txBody>
            <a:bodyPr/>
            <a:lstStyle/>
            <a:p>
              <a:endParaRPr lang="en-US" dirty="0"/>
            </a:p>
          </p:txBody>
        </p:sp>
        <p:sp>
          <p:nvSpPr>
            <p:cNvPr id="47146" name="Line 253"/>
            <p:cNvSpPr>
              <a:spLocks noChangeShapeType="1"/>
            </p:cNvSpPr>
            <p:nvPr/>
          </p:nvSpPr>
          <p:spPr bwMode="auto">
            <a:xfrm>
              <a:off x="4015087" y="2193181"/>
              <a:ext cx="464527" cy="0"/>
            </a:xfrm>
            <a:prstGeom prst="line">
              <a:avLst/>
            </a:prstGeom>
            <a:noFill/>
            <a:ln w="31750" cap="sq">
              <a:solidFill>
                <a:srgbClr val="000000"/>
              </a:solidFill>
              <a:round/>
              <a:headEnd type="none" w="sm" len="sm"/>
              <a:tailEnd type="none" w="sm" len="sm"/>
            </a:ln>
          </p:spPr>
          <p:txBody>
            <a:bodyPr/>
            <a:lstStyle/>
            <a:p>
              <a:endParaRPr lang="en-US" dirty="0"/>
            </a:p>
          </p:txBody>
        </p:sp>
        <p:grpSp>
          <p:nvGrpSpPr>
            <p:cNvPr id="47147" name="Group 254"/>
            <p:cNvGrpSpPr>
              <a:grpSpLocks/>
            </p:cNvGrpSpPr>
            <p:nvPr/>
          </p:nvGrpSpPr>
          <p:grpSpPr bwMode="auto">
            <a:xfrm>
              <a:off x="3962718" y="1963849"/>
              <a:ext cx="89388" cy="236537"/>
              <a:chOff x="2285" y="1699"/>
              <a:chExt cx="52" cy="119"/>
            </a:xfrm>
          </p:grpSpPr>
          <p:sp>
            <p:nvSpPr>
              <p:cNvPr id="47152" name="Rectangle 255"/>
              <p:cNvSpPr>
                <a:spLocks noChangeArrowheads="1"/>
              </p:cNvSpPr>
              <p:nvPr/>
            </p:nvSpPr>
            <p:spPr bwMode="auto">
              <a:xfrm>
                <a:off x="2301" y="1699"/>
                <a:ext cx="19" cy="79"/>
              </a:xfrm>
              <a:prstGeom prst="rect">
                <a:avLst/>
              </a:prstGeom>
              <a:solidFill>
                <a:srgbClr val="000000"/>
              </a:solidFill>
              <a:ln w="9525">
                <a:noFill/>
                <a:miter lim="800000"/>
                <a:headEnd/>
                <a:tailEnd/>
              </a:ln>
            </p:spPr>
            <p:txBody>
              <a:bodyPr/>
              <a:lstStyle/>
              <a:p>
                <a:endParaRPr lang="en-US" dirty="0">
                  <a:latin typeface="Calibri" pitchFamily="34" charset="0"/>
                </a:endParaRPr>
              </a:p>
            </p:txBody>
          </p:sp>
          <p:sp>
            <p:nvSpPr>
              <p:cNvPr id="47153" name="Freeform 256"/>
              <p:cNvSpPr>
                <a:spLocks/>
              </p:cNvSpPr>
              <p:nvPr/>
            </p:nvSpPr>
            <p:spPr bwMode="auto">
              <a:xfrm>
                <a:off x="2285" y="1766"/>
                <a:ext cx="52" cy="52"/>
              </a:xfrm>
              <a:custGeom>
                <a:avLst/>
                <a:gdLst>
                  <a:gd name="T0" fmla="*/ 0 w 52"/>
                  <a:gd name="T1" fmla="*/ 0 h 52"/>
                  <a:gd name="T2" fmla="*/ 25 w 52"/>
                  <a:gd name="T3" fmla="*/ 52 h 52"/>
                  <a:gd name="T4" fmla="*/ 52 w 52"/>
                  <a:gd name="T5" fmla="*/ 0 h 52"/>
                  <a:gd name="T6" fmla="*/ 0 w 52"/>
                  <a:gd name="T7" fmla="*/ 0 h 52"/>
                  <a:gd name="T8" fmla="*/ 0 60000 65536"/>
                  <a:gd name="T9" fmla="*/ 0 60000 65536"/>
                  <a:gd name="T10" fmla="*/ 0 60000 65536"/>
                  <a:gd name="T11" fmla="*/ 0 60000 65536"/>
                  <a:gd name="T12" fmla="*/ 0 w 52"/>
                  <a:gd name="T13" fmla="*/ 0 h 52"/>
                  <a:gd name="T14" fmla="*/ 52 w 52"/>
                  <a:gd name="T15" fmla="*/ 52 h 52"/>
                </a:gdLst>
                <a:ahLst/>
                <a:cxnLst>
                  <a:cxn ang="T8">
                    <a:pos x="T0" y="T1"/>
                  </a:cxn>
                  <a:cxn ang="T9">
                    <a:pos x="T2" y="T3"/>
                  </a:cxn>
                  <a:cxn ang="T10">
                    <a:pos x="T4" y="T5"/>
                  </a:cxn>
                  <a:cxn ang="T11">
                    <a:pos x="T6" y="T7"/>
                  </a:cxn>
                </a:cxnLst>
                <a:rect l="T12" t="T13" r="T14" b="T15"/>
                <a:pathLst>
                  <a:path w="52" h="52">
                    <a:moveTo>
                      <a:pt x="0" y="0"/>
                    </a:moveTo>
                    <a:lnTo>
                      <a:pt x="25" y="52"/>
                    </a:lnTo>
                    <a:lnTo>
                      <a:pt x="52" y="0"/>
                    </a:lnTo>
                    <a:lnTo>
                      <a:pt x="0" y="0"/>
                    </a:lnTo>
                    <a:close/>
                  </a:path>
                </a:pathLst>
              </a:custGeom>
              <a:solidFill>
                <a:srgbClr val="000000"/>
              </a:solidFill>
              <a:ln w="9525">
                <a:noFill/>
                <a:round/>
                <a:headEnd/>
                <a:tailEnd/>
              </a:ln>
            </p:spPr>
            <p:txBody>
              <a:bodyPr/>
              <a:lstStyle/>
              <a:p>
                <a:endParaRPr lang="en-US" dirty="0"/>
              </a:p>
            </p:txBody>
          </p:sp>
        </p:grpSp>
        <p:sp>
          <p:nvSpPr>
            <p:cNvPr id="47148" name="Line 257"/>
            <p:cNvSpPr>
              <a:spLocks noChangeShapeType="1"/>
            </p:cNvSpPr>
            <p:nvPr/>
          </p:nvSpPr>
          <p:spPr bwMode="auto">
            <a:xfrm>
              <a:off x="3533482" y="1977281"/>
              <a:ext cx="464526" cy="0"/>
            </a:xfrm>
            <a:prstGeom prst="line">
              <a:avLst/>
            </a:prstGeom>
            <a:noFill/>
            <a:ln w="31750" cap="sq">
              <a:solidFill>
                <a:srgbClr val="000000"/>
              </a:solidFill>
              <a:round/>
              <a:headEnd type="none" w="sm" len="sm"/>
              <a:tailEnd type="none" w="sm" len="sm"/>
            </a:ln>
          </p:spPr>
          <p:txBody>
            <a:bodyPr/>
            <a:lstStyle/>
            <a:p>
              <a:endParaRPr lang="en-US" dirty="0"/>
            </a:p>
          </p:txBody>
        </p:sp>
        <p:grpSp>
          <p:nvGrpSpPr>
            <p:cNvPr id="47149" name="Group 261"/>
            <p:cNvGrpSpPr>
              <a:grpSpLocks/>
            </p:cNvGrpSpPr>
            <p:nvPr/>
          </p:nvGrpSpPr>
          <p:grpSpPr bwMode="auto">
            <a:xfrm>
              <a:off x="5482744" y="2620944"/>
              <a:ext cx="89388" cy="236537"/>
              <a:chOff x="2285" y="1699"/>
              <a:chExt cx="52" cy="119"/>
            </a:xfrm>
          </p:grpSpPr>
          <p:sp>
            <p:nvSpPr>
              <p:cNvPr id="47150" name="Rectangle 262"/>
              <p:cNvSpPr>
                <a:spLocks noChangeArrowheads="1"/>
              </p:cNvSpPr>
              <p:nvPr/>
            </p:nvSpPr>
            <p:spPr bwMode="auto">
              <a:xfrm>
                <a:off x="2301" y="1699"/>
                <a:ext cx="19" cy="79"/>
              </a:xfrm>
              <a:prstGeom prst="rect">
                <a:avLst/>
              </a:prstGeom>
              <a:solidFill>
                <a:srgbClr val="000000"/>
              </a:solidFill>
              <a:ln w="9525">
                <a:noFill/>
                <a:miter lim="800000"/>
                <a:headEnd/>
                <a:tailEnd/>
              </a:ln>
            </p:spPr>
            <p:txBody>
              <a:bodyPr/>
              <a:lstStyle/>
              <a:p>
                <a:endParaRPr lang="en-US" dirty="0">
                  <a:latin typeface="Calibri" pitchFamily="34" charset="0"/>
                </a:endParaRPr>
              </a:p>
            </p:txBody>
          </p:sp>
          <p:sp>
            <p:nvSpPr>
              <p:cNvPr id="47151" name="Freeform 263"/>
              <p:cNvSpPr>
                <a:spLocks/>
              </p:cNvSpPr>
              <p:nvPr/>
            </p:nvSpPr>
            <p:spPr bwMode="auto">
              <a:xfrm>
                <a:off x="2285" y="1766"/>
                <a:ext cx="52" cy="52"/>
              </a:xfrm>
              <a:custGeom>
                <a:avLst/>
                <a:gdLst>
                  <a:gd name="T0" fmla="*/ 0 w 52"/>
                  <a:gd name="T1" fmla="*/ 0 h 52"/>
                  <a:gd name="T2" fmla="*/ 25 w 52"/>
                  <a:gd name="T3" fmla="*/ 52 h 52"/>
                  <a:gd name="T4" fmla="*/ 52 w 52"/>
                  <a:gd name="T5" fmla="*/ 0 h 52"/>
                  <a:gd name="T6" fmla="*/ 0 w 52"/>
                  <a:gd name="T7" fmla="*/ 0 h 52"/>
                  <a:gd name="T8" fmla="*/ 0 60000 65536"/>
                  <a:gd name="T9" fmla="*/ 0 60000 65536"/>
                  <a:gd name="T10" fmla="*/ 0 60000 65536"/>
                  <a:gd name="T11" fmla="*/ 0 60000 65536"/>
                  <a:gd name="T12" fmla="*/ 0 w 52"/>
                  <a:gd name="T13" fmla="*/ 0 h 52"/>
                  <a:gd name="T14" fmla="*/ 52 w 52"/>
                  <a:gd name="T15" fmla="*/ 52 h 52"/>
                </a:gdLst>
                <a:ahLst/>
                <a:cxnLst>
                  <a:cxn ang="T8">
                    <a:pos x="T0" y="T1"/>
                  </a:cxn>
                  <a:cxn ang="T9">
                    <a:pos x="T2" y="T3"/>
                  </a:cxn>
                  <a:cxn ang="T10">
                    <a:pos x="T4" y="T5"/>
                  </a:cxn>
                  <a:cxn ang="T11">
                    <a:pos x="T6" y="T7"/>
                  </a:cxn>
                </a:cxnLst>
                <a:rect l="T12" t="T13" r="T14" b="T15"/>
                <a:pathLst>
                  <a:path w="52" h="52">
                    <a:moveTo>
                      <a:pt x="0" y="0"/>
                    </a:moveTo>
                    <a:lnTo>
                      <a:pt x="25" y="52"/>
                    </a:lnTo>
                    <a:lnTo>
                      <a:pt x="52" y="0"/>
                    </a:lnTo>
                    <a:lnTo>
                      <a:pt x="0" y="0"/>
                    </a:lnTo>
                    <a:close/>
                  </a:path>
                </a:pathLst>
              </a:custGeom>
              <a:solidFill>
                <a:srgbClr val="000000"/>
              </a:solidFill>
              <a:ln w="9525">
                <a:noFill/>
                <a:round/>
                <a:headEnd/>
                <a:tailEnd/>
              </a:ln>
            </p:spPr>
            <p:txBody>
              <a:bodyPr/>
              <a:lstStyle/>
              <a:p>
                <a:endParaRPr lang="en-US" dirty="0"/>
              </a:p>
            </p:txBody>
          </p:sp>
        </p:grpSp>
      </p:grpSp>
      <p:grpSp>
        <p:nvGrpSpPr>
          <p:cNvPr id="9" name="Gruppieren 153"/>
          <p:cNvGrpSpPr/>
          <p:nvPr/>
        </p:nvGrpSpPr>
        <p:grpSpPr>
          <a:xfrm>
            <a:off x="3331084" y="4395563"/>
            <a:ext cx="2099512" cy="1090179"/>
            <a:chOff x="3472620" y="1767302"/>
            <a:chExt cx="2099512" cy="1090179"/>
          </a:xfrm>
          <a:scene3d>
            <a:camera prst="orthographicFront">
              <a:rot lat="0" lon="10799980" rev="10799999"/>
            </a:camera>
            <a:lightRig rig="threePt" dir="t"/>
          </a:scene3d>
        </p:grpSpPr>
        <p:grpSp>
          <p:nvGrpSpPr>
            <p:cNvPr id="10" name="Group 213"/>
            <p:cNvGrpSpPr>
              <a:grpSpLocks/>
            </p:cNvGrpSpPr>
            <p:nvPr/>
          </p:nvGrpSpPr>
          <p:grpSpPr bwMode="auto">
            <a:xfrm>
              <a:off x="3472620" y="1767302"/>
              <a:ext cx="89388" cy="236537"/>
              <a:chOff x="2285" y="1699"/>
              <a:chExt cx="52" cy="119"/>
            </a:xfrm>
          </p:grpSpPr>
          <p:sp>
            <p:nvSpPr>
              <p:cNvPr id="193" name="Rectangle 214"/>
              <p:cNvSpPr>
                <a:spLocks noChangeArrowheads="1"/>
              </p:cNvSpPr>
              <p:nvPr/>
            </p:nvSpPr>
            <p:spPr bwMode="auto">
              <a:xfrm>
                <a:off x="2301" y="1699"/>
                <a:ext cx="19" cy="79"/>
              </a:xfrm>
              <a:prstGeom prst="rect">
                <a:avLst/>
              </a:prstGeom>
              <a:solidFill>
                <a:srgbClr val="000000"/>
              </a:solidFill>
              <a:ln w="9525">
                <a:noFill/>
                <a:miter lim="800000"/>
                <a:headEnd/>
                <a:tailEnd/>
              </a:ln>
            </p:spPr>
            <p:txBody>
              <a:bodyPr/>
              <a:lstStyle>
                <a:defPPr>
                  <a:defRPr lang="de-DE"/>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endParaRPr lang="de-DE" dirty="0"/>
              </a:p>
            </p:txBody>
          </p:sp>
          <p:sp>
            <p:nvSpPr>
              <p:cNvPr id="194" name="Freeform 215"/>
              <p:cNvSpPr>
                <a:spLocks/>
              </p:cNvSpPr>
              <p:nvPr/>
            </p:nvSpPr>
            <p:spPr bwMode="auto">
              <a:xfrm>
                <a:off x="2285" y="1766"/>
                <a:ext cx="52" cy="52"/>
              </a:xfrm>
              <a:custGeom>
                <a:avLst/>
                <a:gdLst/>
                <a:ahLst/>
                <a:cxnLst>
                  <a:cxn ang="0">
                    <a:pos x="0" y="0"/>
                  </a:cxn>
                  <a:cxn ang="0">
                    <a:pos x="25" y="52"/>
                  </a:cxn>
                  <a:cxn ang="0">
                    <a:pos x="52" y="0"/>
                  </a:cxn>
                  <a:cxn ang="0">
                    <a:pos x="0" y="0"/>
                  </a:cxn>
                </a:cxnLst>
                <a:rect l="0" t="0" r="r" b="b"/>
                <a:pathLst>
                  <a:path w="52" h="52">
                    <a:moveTo>
                      <a:pt x="0" y="0"/>
                    </a:moveTo>
                    <a:lnTo>
                      <a:pt x="25" y="52"/>
                    </a:lnTo>
                    <a:lnTo>
                      <a:pt x="52" y="0"/>
                    </a:lnTo>
                    <a:lnTo>
                      <a:pt x="0" y="0"/>
                    </a:lnTo>
                    <a:close/>
                  </a:path>
                </a:pathLst>
              </a:custGeom>
              <a:solidFill>
                <a:srgbClr val="000000"/>
              </a:solidFill>
              <a:ln w="9525">
                <a:noFill/>
                <a:round/>
                <a:headEnd/>
                <a:tailEnd/>
              </a:ln>
            </p:spPr>
            <p:txBody>
              <a:bodyPr/>
              <a:lstStyle>
                <a:defPPr>
                  <a:defRPr lang="de-DE"/>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endParaRPr lang="de-DE" dirty="0"/>
              </a:p>
            </p:txBody>
          </p:sp>
        </p:grpSp>
        <p:grpSp>
          <p:nvGrpSpPr>
            <p:cNvPr id="11" name="Group 219"/>
            <p:cNvGrpSpPr>
              <a:grpSpLocks/>
            </p:cNvGrpSpPr>
            <p:nvPr/>
          </p:nvGrpSpPr>
          <p:grpSpPr bwMode="auto">
            <a:xfrm>
              <a:off x="4931295" y="2407831"/>
              <a:ext cx="89388" cy="244476"/>
              <a:chOff x="3121" y="1910"/>
              <a:chExt cx="52" cy="123"/>
            </a:xfrm>
          </p:grpSpPr>
          <p:sp>
            <p:nvSpPr>
              <p:cNvPr id="191" name="Rectangle 220"/>
              <p:cNvSpPr>
                <a:spLocks noChangeArrowheads="1"/>
              </p:cNvSpPr>
              <p:nvPr/>
            </p:nvSpPr>
            <p:spPr bwMode="auto">
              <a:xfrm>
                <a:off x="3137" y="1910"/>
                <a:ext cx="19" cy="84"/>
              </a:xfrm>
              <a:prstGeom prst="rect">
                <a:avLst/>
              </a:prstGeom>
              <a:solidFill>
                <a:srgbClr val="000000"/>
              </a:solidFill>
              <a:ln w="9525">
                <a:noFill/>
                <a:miter lim="800000"/>
                <a:headEnd/>
                <a:tailEnd/>
              </a:ln>
            </p:spPr>
            <p:txBody>
              <a:bodyPr/>
              <a:lstStyle>
                <a:defPPr>
                  <a:defRPr lang="de-DE"/>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endParaRPr lang="de-DE" dirty="0"/>
              </a:p>
            </p:txBody>
          </p:sp>
          <p:sp>
            <p:nvSpPr>
              <p:cNvPr id="192" name="Freeform 221"/>
              <p:cNvSpPr>
                <a:spLocks/>
              </p:cNvSpPr>
              <p:nvPr/>
            </p:nvSpPr>
            <p:spPr bwMode="auto">
              <a:xfrm>
                <a:off x="3121" y="1981"/>
                <a:ext cx="52" cy="52"/>
              </a:xfrm>
              <a:custGeom>
                <a:avLst/>
                <a:gdLst/>
                <a:ahLst/>
                <a:cxnLst>
                  <a:cxn ang="0">
                    <a:pos x="0" y="0"/>
                  </a:cxn>
                  <a:cxn ang="0">
                    <a:pos x="25" y="52"/>
                  </a:cxn>
                  <a:cxn ang="0">
                    <a:pos x="52" y="0"/>
                  </a:cxn>
                  <a:cxn ang="0">
                    <a:pos x="0" y="0"/>
                  </a:cxn>
                </a:cxnLst>
                <a:rect l="0" t="0" r="r" b="b"/>
                <a:pathLst>
                  <a:path w="52" h="52">
                    <a:moveTo>
                      <a:pt x="0" y="0"/>
                    </a:moveTo>
                    <a:lnTo>
                      <a:pt x="25" y="52"/>
                    </a:lnTo>
                    <a:lnTo>
                      <a:pt x="52" y="0"/>
                    </a:lnTo>
                    <a:lnTo>
                      <a:pt x="0" y="0"/>
                    </a:lnTo>
                    <a:close/>
                  </a:path>
                </a:pathLst>
              </a:custGeom>
              <a:solidFill>
                <a:srgbClr val="000000"/>
              </a:solidFill>
              <a:ln w="9525">
                <a:noFill/>
                <a:round/>
                <a:headEnd/>
                <a:tailEnd/>
              </a:ln>
            </p:spPr>
            <p:txBody>
              <a:bodyPr/>
              <a:lstStyle>
                <a:defPPr>
                  <a:defRPr lang="de-DE"/>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endParaRPr lang="de-DE" dirty="0"/>
              </a:p>
            </p:txBody>
          </p:sp>
        </p:grpSp>
        <p:grpSp>
          <p:nvGrpSpPr>
            <p:cNvPr id="12" name="Group 216"/>
            <p:cNvGrpSpPr>
              <a:grpSpLocks/>
            </p:cNvGrpSpPr>
            <p:nvPr/>
          </p:nvGrpSpPr>
          <p:grpSpPr bwMode="auto">
            <a:xfrm>
              <a:off x="4434573" y="2187572"/>
              <a:ext cx="89388" cy="244475"/>
              <a:chOff x="2703" y="1809"/>
              <a:chExt cx="52" cy="123"/>
            </a:xfrm>
          </p:grpSpPr>
          <p:sp>
            <p:nvSpPr>
              <p:cNvPr id="189" name="Rectangle 217"/>
              <p:cNvSpPr>
                <a:spLocks noChangeArrowheads="1"/>
              </p:cNvSpPr>
              <p:nvPr/>
            </p:nvSpPr>
            <p:spPr bwMode="auto">
              <a:xfrm>
                <a:off x="2719" y="1809"/>
                <a:ext cx="19" cy="83"/>
              </a:xfrm>
              <a:prstGeom prst="rect">
                <a:avLst/>
              </a:prstGeom>
              <a:solidFill>
                <a:srgbClr val="000000"/>
              </a:solidFill>
              <a:ln w="9525">
                <a:noFill/>
                <a:miter lim="800000"/>
                <a:headEnd/>
                <a:tailEnd/>
              </a:ln>
            </p:spPr>
            <p:txBody>
              <a:bodyPr/>
              <a:lstStyle>
                <a:defPPr>
                  <a:defRPr lang="de-DE"/>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endParaRPr lang="de-DE" dirty="0"/>
              </a:p>
            </p:txBody>
          </p:sp>
          <p:sp>
            <p:nvSpPr>
              <p:cNvPr id="190" name="Freeform 218"/>
              <p:cNvSpPr>
                <a:spLocks/>
              </p:cNvSpPr>
              <p:nvPr/>
            </p:nvSpPr>
            <p:spPr bwMode="auto">
              <a:xfrm>
                <a:off x="2703" y="1880"/>
                <a:ext cx="52" cy="52"/>
              </a:xfrm>
              <a:custGeom>
                <a:avLst/>
                <a:gdLst/>
                <a:ahLst/>
                <a:cxnLst>
                  <a:cxn ang="0">
                    <a:pos x="0" y="0"/>
                  </a:cxn>
                  <a:cxn ang="0">
                    <a:pos x="25" y="52"/>
                  </a:cxn>
                  <a:cxn ang="0">
                    <a:pos x="52" y="0"/>
                  </a:cxn>
                  <a:cxn ang="0">
                    <a:pos x="0" y="0"/>
                  </a:cxn>
                </a:cxnLst>
                <a:rect l="0" t="0" r="r" b="b"/>
                <a:pathLst>
                  <a:path w="52" h="52">
                    <a:moveTo>
                      <a:pt x="0" y="0"/>
                    </a:moveTo>
                    <a:lnTo>
                      <a:pt x="25" y="52"/>
                    </a:lnTo>
                    <a:lnTo>
                      <a:pt x="52" y="0"/>
                    </a:lnTo>
                    <a:lnTo>
                      <a:pt x="0" y="0"/>
                    </a:lnTo>
                    <a:close/>
                  </a:path>
                </a:pathLst>
              </a:custGeom>
              <a:solidFill>
                <a:srgbClr val="000000"/>
              </a:solidFill>
              <a:ln w="9525">
                <a:noFill/>
                <a:round/>
                <a:headEnd/>
                <a:tailEnd/>
              </a:ln>
            </p:spPr>
            <p:txBody>
              <a:bodyPr/>
              <a:lstStyle>
                <a:defPPr>
                  <a:defRPr lang="de-DE"/>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endParaRPr lang="de-DE" dirty="0"/>
              </a:p>
            </p:txBody>
          </p:sp>
        </p:grpSp>
        <p:sp>
          <p:nvSpPr>
            <p:cNvPr id="179" name="Line 251"/>
            <p:cNvSpPr>
              <a:spLocks noChangeShapeType="1"/>
            </p:cNvSpPr>
            <p:nvPr/>
          </p:nvSpPr>
          <p:spPr bwMode="auto">
            <a:xfrm>
              <a:off x="4989035" y="2632178"/>
              <a:ext cx="531935" cy="0"/>
            </a:xfrm>
            <a:prstGeom prst="line">
              <a:avLst/>
            </a:prstGeom>
            <a:noFill/>
            <a:ln w="31750" cap="sq">
              <a:solidFill>
                <a:srgbClr val="000000"/>
              </a:solidFill>
              <a:round/>
              <a:headEnd type="none" w="sm" len="sm"/>
              <a:tailEnd type="none" w="sm" len="sm"/>
            </a:ln>
            <a:effectLst/>
          </p:spPr>
          <p:txBody>
            <a:bodyPr/>
            <a:lstStyle>
              <a:defPPr>
                <a:defRPr lang="de-DE"/>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endParaRPr lang="de-DE" dirty="0"/>
            </a:p>
          </p:txBody>
        </p:sp>
        <p:sp>
          <p:nvSpPr>
            <p:cNvPr id="180" name="Line 252"/>
            <p:cNvSpPr>
              <a:spLocks noChangeShapeType="1"/>
            </p:cNvSpPr>
            <p:nvPr/>
          </p:nvSpPr>
          <p:spPr bwMode="auto">
            <a:xfrm>
              <a:off x="4501981" y="2421888"/>
              <a:ext cx="464526" cy="0"/>
            </a:xfrm>
            <a:prstGeom prst="line">
              <a:avLst/>
            </a:prstGeom>
            <a:noFill/>
            <a:ln w="31750" cap="sq">
              <a:solidFill>
                <a:srgbClr val="000000"/>
              </a:solidFill>
              <a:round/>
              <a:headEnd type="none" w="sm" len="sm"/>
              <a:tailEnd type="none" w="sm" len="sm"/>
            </a:ln>
            <a:effectLst/>
          </p:spPr>
          <p:txBody>
            <a:bodyPr/>
            <a:lstStyle>
              <a:defPPr>
                <a:defRPr lang="de-DE"/>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endParaRPr lang="de-DE" dirty="0"/>
            </a:p>
          </p:txBody>
        </p:sp>
        <p:sp>
          <p:nvSpPr>
            <p:cNvPr id="181" name="Line 253"/>
            <p:cNvSpPr>
              <a:spLocks noChangeShapeType="1"/>
            </p:cNvSpPr>
            <p:nvPr/>
          </p:nvSpPr>
          <p:spPr bwMode="auto">
            <a:xfrm>
              <a:off x="4015087" y="2193181"/>
              <a:ext cx="464527" cy="0"/>
            </a:xfrm>
            <a:prstGeom prst="line">
              <a:avLst/>
            </a:prstGeom>
            <a:noFill/>
            <a:ln w="31750" cap="sq">
              <a:solidFill>
                <a:srgbClr val="000000"/>
              </a:solidFill>
              <a:round/>
              <a:headEnd type="none" w="sm" len="sm"/>
              <a:tailEnd type="none" w="sm" len="sm"/>
            </a:ln>
            <a:effectLst/>
          </p:spPr>
          <p:txBody>
            <a:bodyPr/>
            <a:lstStyle>
              <a:defPPr>
                <a:defRPr lang="de-DE"/>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endParaRPr lang="de-DE" dirty="0"/>
            </a:p>
          </p:txBody>
        </p:sp>
        <p:grpSp>
          <p:nvGrpSpPr>
            <p:cNvPr id="13" name="Group 254"/>
            <p:cNvGrpSpPr>
              <a:grpSpLocks/>
            </p:cNvGrpSpPr>
            <p:nvPr/>
          </p:nvGrpSpPr>
          <p:grpSpPr bwMode="auto">
            <a:xfrm>
              <a:off x="3962718" y="1963849"/>
              <a:ext cx="89388" cy="236537"/>
              <a:chOff x="2285" y="1699"/>
              <a:chExt cx="52" cy="119"/>
            </a:xfrm>
          </p:grpSpPr>
          <p:sp>
            <p:nvSpPr>
              <p:cNvPr id="187" name="Rectangle 255"/>
              <p:cNvSpPr>
                <a:spLocks noChangeArrowheads="1"/>
              </p:cNvSpPr>
              <p:nvPr/>
            </p:nvSpPr>
            <p:spPr bwMode="auto">
              <a:xfrm>
                <a:off x="2301" y="1699"/>
                <a:ext cx="19" cy="79"/>
              </a:xfrm>
              <a:prstGeom prst="rect">
                <a:avLst/>
              </a:prstGeom>
              <a:solidFill>
                <a:srgbClr val="000000"/>
              </a:solidFill>
              <a:ln w="9525">
                <a:noFill/>
                <a:miter lim="800000"/>
                <a:headEnd/>
                <a:tailEnd/>
              </a:ln>
            </p:spPr>
            <p:txBody>
              <a:bodyPr/>
              <a:lstStyle>
                <a:defPPr>
                  <a:defRPr lang="de-DE"/>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endParaRPr lang="de-DE" dirty="0"/>
              </a:p>
            </p:txBody>
          </p:sp>
          <p:sp>
            <p:nvSpPr>
              <p:cNvPr id="188" name="Freeform 256"/>
              <p:cNvSpPr>
                <a:spLocks/>
              </p:cNvSpPr>
              <p:nvPr/>
            </p:nvSpPr>
            <p:spPr bwMode="auto">
              <a:xfrm>
                <a:off x="2285" y="1766"/>
                <a:ext cx="52" cy="52"/>
              </a:xfrm>
              <a:custGeom>
                <a:avLst/>
                <a:gdLst/>
                <a:ahLst/>
                <a:cxnLst>
                  <a:cxn ang="0">
                    <a:pos x="0" y="0"/>
                  </a:cxn>
                  <a:cxn ang="0">
                    <a:pos x="25" y="52"/>
                  </a:cxn>
                  <a:cxn ang="0">
                    <a:pos x="52" y="0"/>
                  </a:cxn>
                  <a:cxn ang="0">
                    <a:pos x="0" y="0"/>
                  </a:cxn>
                </a:cxnLst>
                <a:rect l="0" t="0" r="r" b="b"/>
                <a:pathLst>
                  <a:path w="52" h="52">
                    <a:moveTo>
                      <a:pt x="0" y="0"/>
                    </a:moveTo>
                    <a:lnTo>
                      <a:pt x="25" y="52"/>
                    </a:lnTo>
                    <a:lnTo>
                      <a:pt x="52" y="0"/>
                    </a:lnTo>
                    <a:lnTo>
                      <a:pt x="0" y="0"/>
                    </a:lnTo>
                    <a:close/>
                  </a:path>
                </a:pathLst>
              </a:custGeom>
              <a:solidFill>
                <a:srgbClr val="000000"/>
              </a:solidFill>
              <a:ln w="9525">
                <a:noFill/>
                <a:round/>
                <a:headEnd/>
                <a:tailEnd/>
              </a:ln>
            </p:spPr>
            <p:txBody>
              <a:bodyPr/>
              <a:lstStyle>
                <a:defPPr>
                  <a:defRPr lang="de-DE"/>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endParaRPr lang="de-DE" dirty="0"/>
              </a:p>
            </p:txBody>
          </p:sp>
        </p:grpSp>
        <p:sp>
          <p:nvSpPr>
            <p:cNvPr id="183" name="Line 257"/>
            <p:cNvSpPr>
              <a:spLocks noChangeShapeType="1"/>
            </p:cNvSpPr>
            <p:nvPr/>
          </p:nvSpPr>
          <p:spPr bwMode="auto">
            <a:xfrm>
              <a:off x="3533482" y="1977281"/>
              <a:ext cx="464526" cy="0"/>
            </a:xfrm>
            <a:prstGeom prst="line">
              <a:avLst/>
            </a:prstGeom>
            <a:noFill/>
            <a:ln w="31750" cap="sq">
              <a:solidFill>
                <a:srgbClr val="000000"/>
              </a:solidFill>
              <a:round/>
              <a:headEnd type="none" w="sm" len="sm"/>
              <a:tailEnd type="none" w="sm" len="sm"/>
            </a:ln>
            <a:effectLst/>
          </p:spPr>
          <p:txBody>
            <a:bodyPr/>
            <a:lstStyle>
              <a:defPPr>
                <a:defRPr lang="de-DE"/>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endParaRPr lang="de-DE" dirty="0"/>
            </a:p>
          </p:txBody>
        </p:sp>
        <p:grpSp>
          <p:nvGrpSpPr>
            <p:cNvPr id="14" name="Group 261"/>
            <p:cNvGrpSpPr>
              <a:grpSpLocks/>
            </p:cNvGrpSpPr>
            <p:nvPr/>
          </p:nvGrpSpPr>
          <p:grpSpPr bwMode="auto">
            <a:xfrm>
              <a:off x="5482744" y="2620944"/>
              <a:ext cx="89388" cy="236537"/>
              <a:chOff x="2285" y="1699"/>
              <a:chExt cx="52" cy="119"/>
            </a:xfrm>
          </p:grpSpPr>
          <p:sp>
            <p:nvSpPr>
              <p:cNvPr id="185" name="Rectangle 262"/>
              <p:cNvSpPr>
                <a:spLocks noChangeArrowheads="1"/>
              </p:cNvSpPr>
              <p:nvPr/>
            </p:nvSpPr>
            <p:spPr bwMode="auto">
              <a:xfrm>
                <a:off x="2301" y="1699"/>
                <a:ext cx="19" cy="79"/>
              </a:xfrm>
              <a:prstGeom prst="rect">
                <a:avLst/>
              </a:prstGeom>
              <a:solidFill>
                <a:srgbClr val="000000"/>
              </a:solidFill>
              <a:ln w="9525">
                <a:noFill/>
                <a:miter lim="800000"/>
                <a:headEnd/>
                <a:tailEnd/>
              </a:ln>
            </p:spPr>
            <p:txBody>
              <a:bodyPr/>
              <a:lstStyle>
                <a:defPPr>
                  <a:defRPr lang="de-DE"/>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endParaRPr lang="de-DE" dirty="0"/>
              </a:p>
            </p:txBody>
          </p:sp>
          <p:sp>
            <p:nvSpPr>
              <p:cNvPr id="186" name="Freeform 263"/>
              <p:cNvSpPr>
                <a:spLocks/>
              </p:cNvSpPr>
              <p:nvPr/>
            </p:nvSpPr>
            <p:spPr bwMode="auto">
              <a:xfrm>
                <a:off x="2285" y="1766"/>
                <a:ext cx="52" cy="52"/>
              </a:xfrm>
              <a:custGeom>
                <a:avLst/>
                <a:gdLst/>
                <a:ahLst/>
                <a:cxnLst>
                  <a:cxn ang="0">
                    <a:pos x="0" y="0"/>
                  </a:cxn>
                  <a:cxn ang="0">
                    <a:pos x="25" y="52"/>
                  </a:cxn>
                  <a:cxn ang="0">
                    <a:pos x="52" y="0"/>
                  </a:cxn>
                  <a:cxn ang="0">
                    <a:pos x="0" y="0"/>
                  </a:cxn>
                </a:cxnLst>
                <a:rect l="0" t="0" r="r" b="b"/>
                <a:pathLst>
                  <a:path w="52" h="52">
                    <a:moveTo>
                      <a:pt x="0" y="0"/>
                    </a:moveTo>
                    <a:lnTo>
                      <a:pt x="25" y="52"/>
                    </a:lnTo>
                    <a:lnTo>
                      <a:pt x="52" y="0"/>
                    </a:lnTo>
                    <a:lnTo>
                      <a:pt x="0" y="0"/>
                    </a:lnTo>
                    <a:close/>
                  </a:path>
                </a:pathLst>
              </a:custGeom>
              <a:solidFill>
                <a:srgbClr val="000000"/>
              </a:solidFill>
              <a:ln w="9525">
                <a:noFill/>
                <a:round/>
                <a:headEnd/>
                <a:tailEnd/>
              </a:ln>
            </p:spPr>
            <p:txBody>
              <a:bodyPr/>
              <a:lstStyle>
                <a:defPPr>
                  <a:defRPr lang="de-DE"/>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endParaRPr lang="de-DE" dirty="0"/>
              </a:p>
            </p:txBody>
          </p:sp>
        </p:grpSp>
      </p:grpSp>
      <p:cxnSp>
        <p:nvCxnSpPr>
          <p:cNvPr id="155" name="Gerade Verbindung 154"/>
          <p:cNvCxnSpPr/>
          <p:nvPr/>
        </p:nvCxnSpPr>
        <p:spPr>
          <a:xfrm>
            <a:off x="3398955" y="4475593"/>
            <a:ext cx="2357438" cy="1588"/>
          </a:xfrm>
          <a:prstGeom prst="line">
            <a:avLst/>
          </a:prstGeom>
          <a:ln w="25400">
            <a:solidFill>
              <a:schemeClr val="tx1"/>
            </a:solidFill>
          </a:ln>
        </p:spPr>
        <p:style>
          <a:lnRef idx="1">
            <a:schemeClr val="accent1"/>
          </a:lnRef>
          <a:fillRef idx="0">
            <a:schemeClr val="accent1"/>
          </a:fillRef>
          <a:effectRef idx="0">
            <a:schemeClr val="accent1"/>
          </a:effectRef>
          <a:fontRef idx="minor">
            <a:schemeClr val="tx1"/>
          </a:fontRef>
        </p:style>
      </p:cxnSp>
      <p:sp>
        <p:nvSpPr>
          <p:cNvPr id="47116" name="Textfeld 72"/>
          <p:cNvSpPr txBox="1">
            <a:spLocks noChangeArrowheads="1"/>
          </p:cNvSpPr>
          <p:nvPr/>
        </p:nvSpPr>
        <p:spPr bwMode="auto">
          <a:xfrm>
            <a:off x="3311643" y="3296081"/>
            <a:ext cx="536575" cy="307975"/>
          </a:xfrm>
          <a:prstGeom prst="rect">
            <a:avLst/>
          </a:prstGeom>
          <a:noFill/>
          <a:ln w="9525">
            <a:noFill/>
            <a:miter lim="800000"/>
            <a:headEnd/>
            <a:tailEnd/>
          </a:ln>
        </p:spPr>
        <p:txBody>
          <a:bodyPr wrap="none">
            <a:spAutoFit/>
          </a:bodyPr>
          <a:lstStyle/>
          <a:p>
            <a:r>
              <a:rPr lang="en-GB" sz="1400" dirty="0">
                <a:latin typeface="Calibri" pitchFamily="34" charset="0"/>
              </a:rPr>
              <a:t>15 %</a:t>
            </a:r>
          </a:p>
        </p:txBody>
      </p:sp>
      <p:sp>
        <p:nvSpPr>
          <p:cNvPr id="47117" name="Textfeld 73"/>
          <p:cNvSpPr txBox="1">
            <a:spLocks noChangeArrowheads="1"/>
          </p:cNvSpPr>
          <p:nvPr/>
        </p:nvSpPr>
        <p:spPr bwMode="auto">
          <a:xfrm>
            <a:off x="3292593" y="5342368"/>
            <a:ext cx="536575" cy="307975"/>
          </a:xfrm>
          <a:prstGeom prst="rect">
            <a:avLst/>
          </a:prstGeom>
          <a:noFill/>
          <a:ln w="9525">
            <a:noFill/>
            <a:miter lim="800000"/>
            <a:headEnd/>
            <a:tailEnd/>
          </a:ln>
        </p:spPr>
        <p:txBody>
          <a:bodyPr wrap="none">
            <a:spAutoFit/>
          </a:bodyPr>
          <a:lstStyle/>
          <a:p>
            <a:r>
              <a:rPr lang="en-GB" sz="1400" dirty="0">
                <a:latin typeface="Calibri" pitchFamily="34" charset="0"/>
              </a:rPr>
              <a:t>15 %</a:t>
            </a:r>
          </a:p>
        </p:txBody>
      </p:sp>
      <p:sp>
        <p:nvSpPr>
          <p:cNvPr id="47118" name="Textfeld 74"/>
          <p:cNvSpPr txBox="1">
            <a:spLocks noChangeArrowheads="1"/>
          </p:cNvSpPr>
          <p:nvPr/>
        </p:nvSpPr>
        <p:spPr bwMode="auto">
          <a:xfrm>
            <a:off x="3803768" y="5142343"/>
            <a:ext cx="495300" cy="307975"/>
          </a:xfrm>
          <a:prstGeom prst="rect">
            <a:avLst/>
          </a:prstGeom>
          <a:noFill/>
          <a:ln w="9525">
            <a:noFill/>
            <a:miter lim="800000"/>
            <a:headEnd/>
            <a:tailEnd/>
          </a:ln>
        </p:spPr>
        <p:txBody>
          <a:bodyPr wrap="none">
            <a:spAutoFit/>
          </a:bodyPr>
          <a:lstStyle/>
          <a:p>
            <a:r>
              <a:rPr lang="en-GB" sz="1400" dirty="0">
                <a:latin typeface="Calibri" pitchFamily="34" charset="0"/>
              </a:rPr>
              <a:t>20%</a:t>
            </a:r>
          </a:p>
        </p:txBody>
      </p:sp>
      <p:sp>
        <p:nvSpPr>
          <p:cNvPr id="47119" name="Textfeld 75"/>
          <p:cNvSpPr txBox="1">
            <a:spLocks noChangeArrowheads="1"/>
          </p:cNvSpPr>
          <p:nvPr/>
        </p:nvSpPr>
        <p:spPr bwMode="auto">
          <a:xfrm>
            <a:off x="3800593" y="3492931"/>
            <a:ext cx="496887" cy="307975"/>
          </a:xfrm>
          <a:prstGeom prst="rect">
            <a:avLst/>
          </a:prstGeom>
          <a:noFill/>
          <a:ln w="9525">
            <a:noFill/>
            <a:miter lim="800000"/>
            <a:headEnd/>
            <a:tailEnd/>
          </a:ln>
        </p:spPr>
        <p:txBody>
          <a:bodyPr wrap="none">
            <a:spAutoFit/>
          </a:bodyPr>
          <a:lstStyle/>
          <a:p>
            <a:r>
              <a:rPr lang="en-GB" sz="1400" dirty="0">
                <a:latin typeface="Calibri" pitchFamily="34" charset="0"/>
              </a:rPr>
              <a:t>20%</a:t>
            </a:r>
          </a:p>
        </p:txBody>
      </p:sp>
      <p:sp>
        <p:nvSpPr>
          <p:cNvPr id="47120" name="Textfeld 76"/>
          <p:cNvSpPr txBox="1">
            <a:spLocks noChangeArrowheads="1"/>
          </p:cNvSpPr>
          <p:nvPr/>
        </p:nvSpPr>
        <p:spPr bwMode="auto">
          <a:xfrm>
            <a:off x="4264143" y="3715181"/>
            <a:ext cx="495300" cy="307975"/>
          </a:xfrm>
          <a:prstGeom prst="rect">
            <a:avLst/>
          </a:prstGeom>
          <a:noFill/>
          <a:ln w="9525">
            <a:noFill/>
            <a:miter lim="800000"/>
            <a:headEnd/>
            <a:tailEnd/>
          </a:ln>
        </p:spPr>
        <p:txBody>
          <a:bodyPr wrap="none">
            <a:spAutoFit/>
          </a:bodyPr>
          <a:lstStyle/>
          <a:p>
            <a:r>
              <a:rPr lang="en-GB" sz="1400" dirty="0">
                <a:latin typeface="Calibri" pitchFamily="34" charset="0"/>
              </a:rPr>
              <a:t>20%</a:t>
            </a:r>
          </a:p>
        </p:txBody>
      </p:sp>
      <p:sp>
        <p:nvSpPr>
          <p:cNvPr id="47121" name="Textfeld 77"/>
          <p:cNvSpPr txBox="1">
            <a:spLocks noChangeArrowheads="1"/>
          </p:cNvSpPr>
          <p:nvPr/>
        </p:nvSpPr>
        <p:spPr bwMode="auto">
          <a:xfrm>
            <a:off x="4270493" y="4913743"/>
            <a:ext cx="496887" cy="307975"/>
          </a:xfrm>
          <a:prstGeom prst="rect">
            <a:avLst/>
          </a:prstGeom>
          <a:noFill/>
          <a:ln w="9525">
            <a:noFill/>
            <a:miter lim="800000"/>
            <a:headEnd/>
            <a:tailEnd/>
          </a:ln>
        </p:spPr>
        <p:txBody>
          <a:bodyPr wrap="none">
            <a:spAutoFit/>
          </a:bodyPr>
          <a:lstStyle/>
          <a:p>
            <a:r>
              <a:rPr lang="en-GB" sz="1400" dirty="0">
                <a:latin typeface="Calibri" pitchFamily="34" charset="0"/>
              </a:rPr>
              <a:t>20%</a:t>
            </a:r>
          </a:p>
        </p:txBody>
      </p:sp>
      <p:sp>
        <p:nvSpPr>
          <p:cNvPr id="47122" name="Textfeld 78"/>
          <p:cNvSpPr txBox="1">
            <a:spLocks noChangeArrowheads="1"/>
          </p:cNvSpPr>
          <p:nvPr/>
        </p:nvSpPr>
        <p:spPr bwMode="auto">
          <a:xfrm>
            <a:off x="4770555" y="4689906"/>
            <a:ext cx="495300" cy="307975"/>
          </a:xfrm>
          <a:prstGeom prst="rect">
            <a:avLst/>
          </a:prstGeom>
          <a:noFill/>
          <a:ln w="9525">
            <a:noFill/>
            <a:miter lim="800000"/>
            <a:headEnd/>
            <a:tailEnd/>
          </a:ln>
        </p:spPr>
        <p:txBody>
          <a:bodyPr wrap="none">
            <a:spAutoFit/>
          </a:bodyPr>
          <a:lstStyle/>
          <a:p>
            <a:r>
              <a:rPr lang="en-GB" sz="1400" dirty="0">
                <a:latin typeface="Calibri" pitchFamily="34" charset="0"/>
              </a:rPr>
              <a:t>20%</a:t>
            </a:r>
          </a:p>
        </p:txBody>
      </p:sp>
      <p:sp>
        <p:nvSpPr>
          <p:cNvPr id="47123" name="Textfeld 79"/>
          <p:cNvSpPr txBox="1">
            <a:spLocks noChangeArrowheads="1"/>
          </p:cNvSpPr>
          <p:nvPr/>
        </p:nvSpPr>
        <p:spPr bwMode="auto">
          <a:xfrm>
            <a:off x="4772143" y="3929493"/>
            <a:ext cx="495300" cy="307975"/>
          </a:xfrm>
          <a:prstGeom prst="rect">
            <a:avLst/>
          </a:prstGeom>
          <a:noFill/>
          <a:ln w="9525">
            <a:noFill/>
            <a:miter lim="800000"/>
            <a:headEnd/>
            <a:tailEnd/>
          </a:ln>
        </p:spPr>
        <p:txBody>
          <a:bodyPr wrap="none">
            <a:spAutoFit/>
          </a:bodyPr>
          <a:lstStyle/>
          <a:p>
            <a:r>
              <a:rPr lang="en-GB" sz="1400" dirty="0">
                <a:latin typeface="Calibri" pitchFamily="34" charset="0"/>
              </a:rPr>
              <a:t>20%</a:t>
            </a:r>
          </a:p>
        </p:txBody>
      </p:sp>
      <p:sp>
        <p:nvSpPr>
          <p:cNvPr id="47124" name="Textfeld 80"/>
          <p:cNvSpPr txBox="1">
            <a:spLocks noChangeArrowheads="1"/>
          </p:cNvSpPr>
          <p:nvPr/>
        </p:nvSpPr>
        <p:spPr bwMode="auto">
          <a:xfrm>
            <a:off x="5311893" y="4140631"/>
            <a:ext cx="495300" cy="306387"/>
          </a:xfrm>
          <a:prstGeom prst="rect">
            <a:avLst/>
          </a:prstGeom>
          <a:noFill/>
          <a:ln w="9525">
            <a:noFill/>
            <a:miter lim="800000"/>
            <a:headEnd/>
            <a:tailEnd/>
          </a:ln>
        </p:spPr>
        <p:txBody>
          <a:bodyPr wrap="none">
            <a:spAutoFit/>
          </a:bodyPr>
          <a:lstStyle/>
          <a:p>
            <a:r>
              <a:rPr lang="en-GB" sz="1400" dirty="0">
                <a:latin typeface="Calibri" pitchFamily="34" charset="0"/>
              </a:rPr>
              <a:t>25%</a:t>
            </a:r>
          </a:p>
        </p:txBody>
      </p:sp>
      <p:sp>
        <p:nvSpPr>
          <p:cNvPr id="47125" name="Textfeld 81"/>
          <p:cNvSpPr txBox="1">
            <a:spLocks noChangeArrowheads="1"/>
          </p:cNvSpPr>
          <p:nvPr/>
        </p:nvSpPr>
        <p:spPr bwMode="auto">
          <a:xfrm>
            <a:off x="5318243" y="4486706"/>
            <a:ext cx="495300" cy="307975"/>
          </a:xfrm>
          <a:prstGeom prst="rect">
            <a:avLst/>
          </a:prstGeom>
          <a:noFill/>
          <a:ln w="9525">
            <a:noFill/>
            <a:miter lim="800000"/>
            <a:headEnd/>
            <a:tailEnd/>
          </a:ln>
        </p:spPr>
        <p:txBody>
          <a:bodyPr wrap="none">
            <a:spAutoFit/>
          </a:bodyPr>
          <a:lstStyle/>
          <a:p>
            <a:r>
              <a:rPr lang="en-GB" sz="1400" dirty="0">
                <a:latin typeface="Calibri" pitchFamily="34" charset="0"/>
              </a:rPr>
              <a:t>25%</a:t>
            </a:r>
          </a:p>
        </p:txBody>
      </p:sp>
      <p:sp>
        <p:nvSpPr>
          <p:cNvPr id="47126" name="Textfeld 82"/>
          <p:cNvSpPr txBox="1">
            <a:spLocks noChangeArrowheads="1"/>
          </p:cNvSpPr>
          <p:nvPr/>
        </p:nvSpPr>
        <p:spPr bwMode="auto">
          <a:xfrm>
            <a:off x="3503730" y="4216831"/>
            <a:ext cx="1638300" cy="523875"/>
          </a:xfrm>
          <a:prstGeom prst="rect">
            <a:avLst/>
          </a:prstGeom>
          <a:noFill/>
          <a:ln w="9525">
            <a:noFill/>
            <a:miter lim="800000"/>
            <a:headEnd/>
            <a:tailEnd/>
          </a:ln>
        </p:spPr>
        <p:txBody>
          <a:bodyPr wrap="none">
            <a:spAutoFit/>
          </a:bodyPr>
          <a:lstStyle/>
          <a:p>
            <a:pPr algn="ctr"/>
            <a:r>
              <a:rPr lang="ru-RU" sz="1400" dirty="0">
                <a:latin typeface="Calibri" pitchFamily="34" charset="0"/>
              </a:rPr>
              <a:t>Базовая ставка для</a:t>
            </a:r>
          </a:p>
          <a:p>
            <a:pPr algn="ctr"/>
            <a:r>
              <a:rPr lang="ru-RU" sz="1400" dirty="0">
                <a:latin typeface="Calibri" pitchFamily="34" charset="0"/>
              </a:rPr>
              <a:t>всего региона</a:t>
            </a:r>
            <a:endParaRPr lang="en-GB" sz="1400" dirty="0">
              <a:latin typeface="Calibri" pitchFamily="34" charset="0"/>
            </a:endParaRPr>
          </a:p>
        </p:txBody>
      </p:sp>
      <p:sp>
        <p:nvSpPr>
          <p:cNvPr id="47127" name="Textfeld 83"/>
          <p:cNvSpPr txBox="1">
            <a:spLocks noChangeArrowheads="1"/>
          </p:cNvSpPr>
          <p:nvPr/>
        </p:nvSpPr>
        <p:spPr bwMode="auto">
          <a:xfrm>
            <a:off x="3102093" y="5618593"/>
            <a:ext cx="2728912" cy="523875"/>
          </a:xfrm>
          <a:prstGeom prst="rect">
            <a:avLst/>
          </a:prstGeom>
          <a:noFill/>
          <a:ln w="9525">
            <a:noFill/>
            <a:miter lim="800000"/>
            <a:headEnd/>
            <a:tailEnd/>
          </a:ln>
        </p:spPr>
        <p:txBody>
          <a:bodyPr wrap="none">
            <a:spAutoFit/>
          </a:bodyPr>
          <a:lstStyle/>
          <a:p>
            <a:r>
              <a:rPr lang="ru-RU" sz="1400" dirty="0">
                <a:latin typeface="Calibri" pitchFamily="34" charset="0"/>
              </a:rPr>
              <a:t>Базовая ставка, устанавливаемая</a:t>
            </a:r>
          </a:p>
          <a:p>
            <a:r>
              <a:rPr lang="ru-RU" sz="1400" dirty="0">
                <a:latin typeface="Calibri" pitchFamily="34" charset="0"/>
              </a:rPr>
              <a:t> для конкретной больницы</a:t>
            </a:r>
            <a:endParaRPr lang="en-GB" sz="1400" dirty="0">
              <a:latin typeface="Calibri" pitchFamily="34" charset="0"/>
            </a:endParaRPr>
          </a:p>
        </p:txBody>
      </p:sp>
      <p:sp>
        <p:nvSpPr>
          <p:cNvPr id="47128" name="Textfeld 84"/>
          <p:cNvSpPr txBox="1">
            <a:spLocks noChangeArrowheads="1"/>
          </p:cNvSpPr>
          <p:nvPr/>
        </p:nvSpPr>
        <p:spPr bwMode="auto">
          <a:xfrm>
            <a:off x="173155" y="2045131"/>
            <a:ext cx="1171575" cy="307975"/>
          </a:xfrm>
          <a:prstGeom prst="rect">
            <a:avLst/>
          </a:prstGeom>
          <a:noFill/>
          <a:ln w="9525">
            <a:noFill/>
            <a:miter lim="800000"/>
            <a:headEnd/>
            <a:tailEnd/>
          </a:ln>
        </p:spPr>
        <p:txBody>
          <a:bodyPr wrap="none">
            <a:spAutoFit/>
          </a:bodyPr>
          <a:lstStyle/>
          <a:p>
            <a:r>
              <a:rPr lang="en-GB" sz="1400" dirty="0">
                <a:latin typeface="Calibri" pitchFamily="34" charset="0"/>
              </a:rPr>
              <a:t>2000-2002</a:t>
            </a:r>
            <a:r>
              <a:rPr lang="ru-RU" sz="1400" dirty="0">
                <a:latin typeface="Calibri" pitchFamily="34" charset="0"/>
              </a:rPr>
              <a:t> гг.</a:t>
            </a:r>
            <a:endParaRPr lang="en-GB" sz="1400" dirty="0">
              <a:latin typeface="Calibri" pitchFamily="34" charset="0"/>
            </a:endParaRPr>
          </a:p>
        </p:txBody>
      </p:sp>
      <p:sp>
        <p:nvSpPr>
          <p:cNvPr id="47129" name="Textfeld 85"/>
          <p:cNvSpPr txBox="1">
            <a:spLocks noChangeArrowheads="1"/>
          </p:cNvSpPr>
          <p:nvPr/>
        </p:nvSpPr>
        <p:spPr bwMode="auto">
          <a:xfrm>
            <a:off x="1262180" y="2035606"/>
            <a:ext cx="1612900" cy="307975"/>
          </a:xfrm>
          <a:prstGeom prst="rect">
            <a:avLst/>
          </a:prstGeom>
          <a:noFill/>
          <a:ln w="9525">
            <a:noFill/>
            <a:miter lim="800000"/>
            <a:headEnd/>
            <a:tailEnd/>
          </a:ln>
        </p:spPr>
        <p:txBody>
          <a:bodyPr wrap="none">
            <a:spAutoFit/>
          </a:bodyPr>
          <a:lstStyle/>
          <a:p>
            <a:r>
              <a:rPr lang="en-GB" sz="1400" dirty="0">
                <a:latin typeface="Calibri" pitchFamily="34" charset="0"/>
              </a:rPr>
              <a:t>2003      -     2004</a:t>
            </a:r>
            <a:r>
              <a:rPr lang="ru-RU" sz="1400" dirty="0">
                <a:latin typeface="Calibri" pitchFamily="34" charset="0"/>
              </a:rPr>
              <a:t> гг.</a:t>
            </a:r>
            <a:endParaRPr lang="en-GB" sz="1400" dirty="0">
              <a:latin typeface="Calibri" pitchFamily="34" charset="0"/>
            </a:endParaRPr>
          </a:p>
        </p:txBody>
      </p:sp>
      <p:sp>
        <p:nvSpPr>
          <p:cNvPr id="47130" name="Textfeld 87"/>
          <p:cNvSpPr txBox="1">
            <a:spLocks noChangeArrowheads="1"/>
          </p:cNvSpPr>
          <p:nvPr/>
        </p:nvSpPr>
        <p:spPr bwMode="auto">
          <a:xfrm>
            <a:off x="3602155" y="2034018"/>
            <a:ext cx="1928813" cy="307975"/>
          </a:xfrm>
          <a:prstGeom prst="rect">
            <a:avLst/>
          </a:prstGeom>
          <a:noFill/>
          <a:ln w="9525">
            <a:noFill/>
            <a:miter lim="800000"/>
            <a:headEnd/>
            <a:tailEnd/>
          </a:ln>
        </p:spPr>
        <p:txBody>
          <a:bodyPr>
            <a:spAutoFit/>
          </a:bodyPr>
          <a:lstStyle/>
          <a:p>
            <a:r>
              <a:rPr lang="en-GB" sz="1400" dirty="0">
                <a:latin typeface="Calibri" pitchFamily="34" charset="0"/>
              </a:rPr>
              <a:t>2005      -      2009</a:t>
            </a:r>
            <a:r>
              <a:rPr lang="ru-RU" sz="1400" dirty="0">
                <a:latin typeface="Calibri" pitchFamily="34" charset="0"/>
              </a:rPr>
              <a:t> гг.</a:t>
            </a:r>
            <a:endParaRPr lang="en-GB" sz="1400" dirty="0">
              <a:latin typeface="Calibri" pitchFamily="34" charset="0"/>
            </a:endParaRPr>
          </a:p>
        </p:txBody>
      </p:sp>
      <p:sp>
        <p:nvSpPr>
          <p:cNvPr id="47131" name="Textfeld 93"/>
          <p:cNvSpPr txBox="1">
            <a:spLocks noChangeArrowheads="1"/>
          </p:cNvSpPr>
          <p:nvPr/>
        </p:nvSpPr>
        <p:spPr bwMode="auto">
          <a:xfrm>
            <a:off x="6316780" y="2035606"/>
            <a:ext cx="2143125" cy="307975"/>
          </a:xfrm>
          <a:prstGeom prst="rect">
            <a:avLst/>
          </a:prstGeom>
          <a:noFill/>
          <a:ln w="9525">
            <a:noFill/>
            <a:miter lim="800000"/>
            <a:headEnd/>
            <a:tailEnd/>
          </a:ln>
        </p:spPr>
        <p:txBody>
          <a:bodyPr>
            <a:spAutoFit/>
          </a:bodyPr>
          <a:lstStyle/>
          <a:p>
            <a:r>
              <a:rPr lang="en-GB" sz="1400" dirty="0">
                <a:latin typeface="Calibri" pitchFamily="34" charset="0"/>
              </a:rPr>
              <a:t>         </a:t>
            </a:r>
            <a:r>
              <a:rPr lang="ru-RU" sz="1400" dirty="0">
                <a:latin typeface="Calibri" pitchFamily="34" charset="0"/>
              </a:rPr>
              <a:t>с </a:t>
            </a:r>
            <a:r>
              <a:rPr lang="en-GB" sz="1400" dirty="0">
                <a:latin typeface="Calibri" pitchFamily="34" charset="0"/>
              </a:rPr>
              <a:t>2010 </a:t>
            </a:r>
            <a:r>
              <a:rPr lang="ru-RU" sz="1400" dirty="0">
                <a:latin typeface="Calibri" pitchFamily="34" charset="0"/>
              </a:rPr>
              <a:t> г.</a:t>
            </a:r>
            <a:r>
              <a:rPr lang="en-GB" sz="1400" dirty="0">
                <a:latin typeface="Calibri" pitchFamily="34" charset="0"/>
              </a:rPr>
              <a:t>      </a:t>
            </a:r>
          </a:p>
        </p:txBody>
      </p:sp>
      <p:cxnSp>
        <p:nvCxnSpPr>
          <p:cNvPr id="172" name="Gerade Verbindung 171"/>
          <p:cNvCxnSpPr/>
          <p:nvPr/>
        </p:nvCxnSpPr>
        <p:spPr>
          <a:xfrm>
            <a:off x="3184643" y="3354818"/>
            <a:ext cx="2357437" cy="1588"/>
          </a:xfrm>
          <a:prstGeom prst="line">
            <a:avLst/>
          </a:prstGeom>
          <a:ln w="254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73" name="Gerade Verbindung 172"/>
          <p:cNvCxnSpPr/>
          <p:nvPr/>
        </p:nvCxnSpPr>
        <p:spPr>
          <a:xfrm>
            <a:off x="3186230" y="5582081"/>
            <a:ext cx="2357438" cy="1587"/>
          </a:xfrm>
          <a:prstGeom prst="line">
            <a:avLst/>
          </a:prstGeom>
          <a:ln w="254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74" name="Gerade Verbindung 173"/>
          <p:cNvCxnSpPr/>
          <p:nvPr/>
        </p:nvCxnSpPr>
        <p:spPr>
          <a:xfrm>
            <a:off x="2959218" y="6353606"/>
            <a:ext cx="3000375" cy="1587"/>
          </a:xfrm>
          <a:prstGeom prst="line">
            <a:avLst/>
          </a:prstGeom>
          <a:ln w="28575">
            <a:solidFill>
              <a:schemeClr val="tx1"/>
            </a:solidFill>
          </a:ln>
        </p:spPr>
        <p:style>
          <a:lnRef idx="1">
            <a:schemeClr val="accent1"/>
          </a:lnRef>
          <a:fillRef idx="0">
            <a:schemeClr val="accent1"/>
          </a:fillRef>
          <a:effectRef idx="0">
            <a:schemeClr val="accent1"/>
          </a:effectRef>
          <a:fontRef idx="minor">
            <a:schemeClr val="tx1"/>
          </a:fontRef>
        </p:style>
      </p:cxnSp>
      <p:sp>
        <p:nvSpPr>
          <p:cNvPr id="47135" name="Textfeld 86"/>
          <p:cNvSpPr txBox="1">
            <a:spLocks noChangeArrowheads="1"/>
          </p:cNvSpPr>
          <p:nvPr/>
        </p:nvSpPr>
        <p:spPr bwMode="auto">
          <a:xfrm>
            <a:off x="3030655" y="2905556"/>
            <a:ext cx="2728913" cy="523875"/>
          </a:xfrm>
          <a:prstGeom prst="rect">
            <a:avLst/>
          </a:prstGeom>
          <a:noFill/>
          <a:ln w="9525">
            <a:noFill/>
            <a:miter lim="800000"/>
            <a:headEnd/>
            <a:tailEnd/>
          </a:ln>
        </p:spPr>
        <p:txBody>
          <a:bodyPr wrap="none">
            <a:spAutoFit/>
          </a:bodyPr>
          <a:lstStyle/>
          <a:p>
            <a:r>
              <a:rPr lang="ru-RU" sz="1400" dirty="0">
                <a:latin typeface="Calibri" pitchFamily="34" charset="0"/>
              </a:rPr>
              <a:t>Базовая ставка, устанавливаемая</a:t>
            </a:r>
          </a:p>
          <a:p>
            <a:r>
              <a:rPr lang="ru-RU" sz="1400" dirty="0">
                <a:latin typeface="Calibri" pitchFamily="34" charset="0"/>
              </a:rPr>
              <a:t> для конкретной больницы</a:t>
            </a:r>
            <a:endParaRPr lang="en-GB" sz="1400" dirty="0">
              <a:latin typeface="Calibri" pitchFamily="34" charset="0"/>
            </a:endParaRPr>
          </a:p>
        </p:txBody>
      </p:sp>
      <p:sp>
        <p:nvSpPr>
          <p:cNvPr id="47140" name="Inhaltsplatzhalter 2"/>
          <p:cNvSpPr txBox="1">
            <a:spLocks/>
          </p:cNvSpPr>
          <p:nvPr/>
        </p:nvSpPr>
        <p:spPr bwMode="auto">
          <a:xfrm>
            <a:off x="468313" y="549275"/>
            <a:ext cx="8229600" cy="5256213"/>
          </a:xfrm>
          <a:prstGeom prst="rect">
            <a:avLst/>
          </a:prstGeom>
          <a:noFill/>
          <a:ln w="9525">
            <a:noFill/>
            <a:miter lim="800000"/>
            <a:headEnd/>
            <a:tailEnd/>
          </a:ln>
        </p:spPr>
        <p:txBody>
          <a:bodyPr/>
          <a:lstStyle/>
          <a:p>
            <a:pPr marL="342900" indent="-342900" algn="ctr" eaLnBrk="0" hangingPunct="0">
              <a:spcBef>
                <a:spcPct val="20000"/>
              </a:spcBef>
              <a:buFont typeface="Arial" charset="0"/>
              <a:buNone/>
            </a:pPr>
            <a:r>
              <a:rPr lang="ru-RU" sz="3400" b="1" dirty="0">
                <a:solidFill>
                  <a:srgbClr val="236897"/>
                </a:solidFill>
                <a:latin typeface="+mj-lt"/>
                <a:ea typeface="+mj-ea"/>
                <a:cs typeface="+mj-cs"/>
              </a:rPr>
              <a:t>Этапы внедрения – иногда требуется много лет, как в Германии</a:t>
            </a:r>
            <a:endParaRPr lang="en-GB" sz="3400" b="1" dirty="0">
              <a:solidFill>
                <a:srgbClr val="236897"/>
              </a:solidFill>
              <a:latin typeface="+mj-lt"/>
              <a:ea typeface="+mj-ea"/>
              <a:cs typeface="+mj-cs"/>
            </a:endParaRPr>
          </a:p>
        </p:txBody>
      </p:sp>
    </p:spTree>
    <p:extLst>
      <p:ext uri="{BB962C8B-B14F-4D97-AF65-F5344CB8AC3E}">
        <p14:creationId xmlns:p14="http://schemas.microsoft.com/office/powerpoint/2010/main" val="2114804258"/>
      </p:ext>
    </p:extLst>
  </p:cSld>
  <p:clrMapOvr>
    <a:masterClrMapping/>
  </p:clrMapOvr>
  <p:transition advClick="0"/>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457200"/>
            <a:ext cx="8229600" cy="1143000"/>
          </a:xfrm>
        </p:spPr>
        <p:txBody>
          <a:bodyPr/>
          <a:lstStyle/>
          <a:p>
            <a:r>
              <a:rPr lang="ru-RU" dirty="0"/>
              <a:t>Переход на общенациональные тарифы в США в системе</a:t>
            </a:r>
            <a:r>
              <a:rPr lang="en-US" dirty="0"/>
              <a:t> Medicare </a:t>
            </a:r>
            <a:r>
              <a:rPr lang="ru-RU" dirty="0"/>
              <a:t>на базе </a:t>
            </a:r>
            <a:r>
              <a:rPr lang="en-US" dirty="0"/>
              <a:t>DRG</a:t>
            </a:r>
          </a:p>
        </p:txBody>
      </p:sp>
      <p:graphicFrame>
        <p:nvGraphicFramePr>
          <p:cNvPr id="11" name="Chart 10"/>
          <p:cNvGraphicFramePr/>
          <p:nvPr>
            <p:extLst>
              <p:ext uri="{D42A27DB-BD31-4B8C-83A1-F6EECF244321}">
                <p14:modId xmlns:p14="http://schemas.microsoft.com/office/powerpoint/2010/main" val="3005305973"/>
              </p:ext>
            </p:extLst>
          </p:nvPr>
        </p:nvGraphicFramePr>
        <p:xfrm>
          <a:off x="107504" y="2204864"/>
          <a:ext cx="8928992" cy="4419600"/>
        </p:xfrm>
        <a:graphic>
          <a:graphicData uri="http://schemas.openxmlformats.org/drawingml/2006/chart">
            <c:chart xmlns:c="http://schemas.openxmlformats.org/drawingml/2006/chart" xmlns:r="http://schemas.openxmlformats.org/officeDocument/2006/relationships" r:id="rId2"/>
          </a:graphicData>
        </a:graphic>
      </p:graphicFrame>
    </p:spTree>
    <p:extLst>
      <p:ext uri="{BB962C8B-B14F-4D97-AF65-F5344CB8AC3E}">
        <p14:creationId xmlns:p14="http://schemas.microsoft.com/office/powerpoint/2010/main" val="1650977244"/>
      </p:ext>
    </p:extLst>
  </p:cSld>
  <p:clrMapOvr>
    <a:masterClrMapping/>
  </p:clrMapOvr>
  <p:transition/>
  <p:timing>
    <p:tnLst>
      <p:par>
        <p:cTn id="1" dur="indefinite" restart="never" nodeType="tmRoot"/>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dirty="0" smtClean="0"/>
              <a:t>Основные индикаторы мониторинга</a:t>
            </a:r>
            <a:endParaRPr lang="en-CA" dirty="0"/>
          </a:p>
        </p:txBody>
      </p:sp>
      <p:graphicFrame>
        <p:nvGraphicFramePr>
          <p:cNvPr id="4" name="Table 3"/>
          <p:cNvGraphicFramePr>
            <a:graphicFrameLocks noGrp="1"/>
          </p:cNvGraphicFramePr>
          <p:nvPr>
            <p:extLst>
              <p:ext uri="{D42A27DB-BD31-4B8C-83A1-F6EECF244321}">
                <p14:modId xmlns:p14="http://schemas.microsoft.com/office/powerpoint/2010/main" val="3819544730"/>
              </p:ext>
            </p:extLst>
          </p:nvPr>
        </p:nvGraphicFramePr>
        <p:xfrm>
          <a:off x="323528" y="1628800"/>
          <a:ext cx="8568952" cy="5018384"/>
        </p:xfrm>
        <a:graphic>
          <a:graphicData uri="http://schemas.openxmlformats.org/drawingml/2006/table">
            <a:tbl>
              <a:tblPr>
                <a:tableStyleId>{5C22544A-7EE6-4342-B048-85BDC9FD1C3A}</a:tableStyleId>
              </a:tblPr>
              <a:tblGrid>
                <a:gridCol w="8568952"/>
              </a:tblGrid>
              <a:tr h="776378">
                <a:tc>
                  <a:txBody>
                    <a:bodyPr/>
                    <a:lstStyle/>
                    <a:p>
                      <a:pPr marL="285750" indent="-285750" algn="l" fontAlgn="ctr">
                        <a:buFont typeface="Arial" pitchFamily="34" charset="0"/>
                        <a:buChar char="•"/>
                      </a:pPr>
                      <a:r>
                        <a:rPr lang="ru-RU" sz="2000" b="0" u="none" strike="noStrike" dirty="0">
                          <a:effectLst/>
                        </a:rPr>
                        <a:t>Изменение продолжительности среднего пребывания в стационаре</a:t>
                      </a:r>
                      <a:endParaRPr lang="ru-RU" sz="2000" b="0" i="0" u="none" strike="noStrike" dirty="0">
                        <a:solidFill>
                          <a:srgbClr val="000000"/>
                        </a:solidFill>
                        <a:effectLst/>
                        <a:latin typeface="Calibri"/>
                      </a:endParaRPr>
                    </a:p>
                  </a:txBody>
                  <a:tcPr marL="6718" marR="6718" marT="6718"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r>
              <a:tr h="425161">
                <a:tc>
                  <a:txBody>
                    <a:bodyPr/>
                    <a:lstStyle/>
                    <a:p>
                      <a:pPr marL="285750" indent="-285750" algn="l" fontAlgn="ctr">
                        <a:buFont typeface="Arial" pitchFamily="34" charset="0"/>
                        <a:buChar char="•"/>
                      </a:pPr>
                      <a:r>
                        <a:rPr lang="ru-RU" sz="2000" b="0" u="none" strike="noStrike" dirty="0">
                          <a:effectLst/>
                        </a:rPr>
                        <a:t>Оборот койки, работа койки в разрезе стационаров и в среднем по системе</a:t>
                      </a:r>
                      <a:endParaRPr lang="ru-RU" sz="2000" b="0" i="0" u="none" strike="noStrike" dirty="0">
                        <a:solidFill>
                          <a:srgbClr val="000000"/>
                        </a:solidFill>
                        <a:effectLst/>
                        <a:latin typeface="Calibri"/>
                      </a:endParaRPr>
                    </a:p>
                  </a:txBody>
                  <a:tcPr marL="6718" marR="6718" marT="6718"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r>
              <a:tr h="776378">
                <a:tc>
                  <a:txBody>
                    <a:bodyPr/>
                    <a:lstStyle/>
                    <a:p>
                      <a:pPr marL="285750" indent="-285750" algn="l" fontAlgn="ctr">
                        <a:buFont typeface="Arial" pitchFamily="34" charset="0"/>
                        <a:buChar char="•"/>
                      </a:pPr>
                      <a:r>
                        <a:rPr lang="ru-RU" sz="2000" b="0" u="none" strike="noStrike" dirty="0">
                          <a:effectLst/>
                        </a:rPr>
                        <a:t>Дооперационное и после- операционное пребывание в хирургических случаях</a:t>
                      </a:r>
                      <a:endParaRPr lang="ru-RU" sz="2000" b="0" i="0" u="none" strike="noStrike" dirty="0">
                        <a:solidFill>
                          <a:srgbClr val="000000"/>
                        </a:solidFill>
                        <a:effectLst/>
                        <a:latin typeface="Calibri"/>
                      </a:endParaRPr>
                    </a:p>
                  </a:txBody>
                  <a:tcPr marL="6718" marR="6718" marT="6718"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r>
              <a:tr h="776378">
                <a:tc>
                  <a:txBody>
                    <a:bodyPr/>
                    <a:lstStyle/>
                    <a:p>
                      <a:pPr marL="285750" indent="-285750" algn="l" fontAlgn="ctr">
                        <a:buFont typeface="Arial" pitchFamily="34" charset="0"/>
                        <a:buChar char="•"/>
                      </a:pPr>
                      <a:r>
                        <a:rPr lang="ru-RU" sz="2000" b="0" u="none" strike="noStrike" dirty="0">
                          <a:effectLst/>
                        </a:rPr>
                        <a:t>Средняя сложность пролеченных (CMI) в стационарах больных в разрезе уровней стационаров</a:t>
                      </a:r>
                      <a:endParaRPr lang="ru-RU" sz="2000" b="0" i="0" u="none" strike="noStrike" dirty="0">
                        <a:solidFill>
                          <a:srgbClr val="000000"/>
                        </a:solidFill>
                        <a:effectLst/>
                        <a:latin typeface="Calibri"/>
                      </a:endParaRPr>
                    </a:p>
                  </a:txBody>
                  <a:tcPr marL="6718" marR="6718" marT="6718"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r>
              <a:tr h="541616">
                <a:tc>
                  <a:txBody>
                    <a:bodyPr/>
                    <a:lstStyle/>
                    <a:p>
                      <a:pPr marL="285750" indent="-285750" algn="l" fontAlgn="ctr">
                        <a:buFont typeface="Arial" pitchFamily="34" charset="0"/>
                        <a:buChar char="•"/>
                      </a:pPr>
                      <a:r>
                        <a:rPr lang="ru-RU" sz="2000" b="0" u="none" strike="noStrike" dirty="0">
                          <a:effectLst/>
                        </a:rPr>
                        <a:t>Снижение уровня «разброса»  в среднем пребывании в пределах </a:t>
                      </a:r>
                      <a:r>
                        <a:rPr lang="ru-RU" sz="2000" b="0" u="none" strike="noStrike" dirty="0" smtClean="0">
                          <a:effectLst/>
                        </a:rPr>
                        <a:t>КСГ  </a:t>
                      </a:r>
                      <a:endParaRPr lang="ru-RU" sz="2000" b="0" i="0" u="none" strike="noStrike" dirty="0">
                        <a:solidFill>
                          <a:srgbClr val="000000"/>
                        </a:solidFill>
                        <a:effectLst/>
                        <a:latin typeface="Calibri"/>
                      </a:endParaRPr>
                    </a:p>
                  </a:txBody>
                  <a:tcPr marL="6718" marR="6718" marT="6718"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r>
              <a:tr h="680236">
                <a:tc>
                  <a:txBody>
                    <a:bodyPr/>
                    <a:lstStyle/>
                    <a:p>
                      <a:pPr marL="285750" indent="-285750" algn="l" fontAlgn="ctr">
                        <a:buFont typeface="Arial" pitchFamily="34" charset="0"/>
                        <a:buChar char="•"/>
                      </a:pPr>
                      <a:r>
                        <a:rPr lang="ru-RU" sz="2000" b="0" u="none" strike="noStrike" dirty="0">
                          <a:effectLst/>
                        </a:rPr>
                        <a:t>Снижение уровня «разброса»  в среднем пребывании по наиболее часто встречающимся диагнозам между стационарами</a:t>
                      </a:r>
                      <a:endParaRPr lang="ru-RU" sz="2000" b="0" i="0" u="none" strike="noStrike" dirty="0">
                        <a:solidFill>
                          <a:srgbClr val="000000"/>
                        </a:solidFill>
                        <a:effectLst/>
                        <a:latin typeface="Calibri"/>
                      </a:endParaRPr>
                    </a:p>
                  </a:txBody>
                  <a:tcPr marL="6718" marR="6718" marT="6718"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r>
              <a:tr h="776378">
                <a:tc>
                  <a:txBody>
                    <a:bodyPr/>
                    <a:lstStyle/>
                    <a:p>
                      <a:pPr marL="285750" indent="-285750" algn="l" fontAlgn="ctr">
                        <a:buFont typeface="Arial" pitchFamily="34" charset="0"/>
                        <a:buChar char="•"/>
                      </a:pPr>
                      <a:r>
                        <a:rPr lang="ru-RU" sz="2000" b="0" u="none" strike="noStrike" dirty="0">
                          <a:effectLst/>
                        </a:rPr>
                        <a:t>Изменение объемов (структуры) госпитализации по </a:t>
                      </a:r>
                      <a:r>
                        <a:rPr lang="ru-RU" sz="2000" b="0" u="none" strike="noStrike" dirty="0" smtClean="0">
                          <a:effectLst/>
                        </a:rPr>
                        <a:t>КСГ</a:t>
                      </a:r>
                      <a:r>
                        <a:rPr lang="ru-RU" sz="2000" b="0" u="none" strike="noStrike" dirty="0">
                          <a:effectLst/>
                        </a:rPr>
                        <a:t>, к которым применялись коэффициенты политической коррекции</a:t>
                      </a:r>
                      <a:endParaRPr lang="ru-RU" sz="2000" b="0" i="0" u="none" strike="noStrike" dirty="0">
                        <a:solidFill>
                          <a:srgbClr val="000000"/>
                        </a:solidFill>
                        <a:effectLst/>
                        <a:latin typeface="Calibri"/>
                      </a:endParaRPr>
                    </a:p>
                  </a:txBody>
                  <a:tcPr marL="6718" marR="6718" marT="6718"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r>
            </a:tbl>
          </a:graphicData>
        </a:graphic>
      </p:graphicFrame>
    </p:spTree>
    <p:extLst>
      <p:ext uri="{BB962C8B-B14F-4D97-AF65-F5344CB8AC3E}">
        <p14:creationId xmlns:p14="http://schemas.microsoft.com/office/powerpoint/2010/main" val="47728807"/>
      </p:ext>
    </p:extLst>
  </p:cSld>
  <p:clrMapOvr>
    <a:masterClrMapping/>
  </p:clrMapOvr>
  <p:transition advClick="0"/>
  <p:timing>
    <p:tnLst>
      <p:par>
        <p:cTn id="1" dur="indefinite" restart="never" nodeType="tmRoot"/>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dirty="0" smtClean="0"/>
              <a:t>Ожидаемые результаты</a:t>
            </a:r>
            <a:endParaRPr lang="en-CA" dirty="0"/>
          </a:p>
        </p:txBody>
      </p:sp>
      <p:sp>
        <p:nvSpPr>
          <p:cNvPr id="3" name="Content Placeholder 2"/>
          <p:cNvSpPr>
            <a:spLocks noGrp="1"/>
          </p:cNvSpPr>
          <p:nvPr>
            <p:ph idx="1"/>
          </p:nvPr>
        </p:nvSpPr>
        <p:spPr/>
        <p:txBody>
          <a:bodyPr/>
          <a:lstStyle/>
          <a:p>
            <a:r>
              <a:rPr lang="ru-RU" sz="2000" dirty="0" smtClean="0"/>
              <a:t>Повышение эффективности стационарного сектора </a:t>
            </a:r>
          </a:p>
          <a:p>
            <a:pPr lvl="1"/>
            <a:r>
              <a:rPr lang="ru-RU" sz="1800" dirty="0" smtClean="0"/>
              <a:t>Оптимизация среднего пребывания</a:t>
            </a:r>
          </a:p>
          <a:p>
            <a:pPr lvl="1"/>
            <a:r>
              <a:rPr lang="ru-RU" sz="1800" dirty="0" smtClean="0"/>
              <a:t>Стимулы к эффективному управлению ресурсами на уровне поставщиков</a:t>
            </a:r>
          </a:p>
          <a:p>
            <a:pPr lvl="1"/>
            <a:r>
              <a:rPr lang="ru-RU" sz="1800" dirty="0" smtClean="0"/>
              <a:t>Экономические стимулы к госпитализации более сложных пациентов</a:t>
            </a:r>
          </a:p>
          <a:p>
            <a:pPr marL="457200" lvl="1" indent="0">
              <a:buNone/>
            </a:pPr>
            <a:r>
              <a:rPr lang="ru-RU" sz="1800" dirty="0" smtClean="0"/>
              <a:t> </a:t>
            </a:r>
          </a:p>
          <a:p>
            <a:r>
              <a:rPr lang="ru-RU" sz="2000" dirty="0" smtClean="0"/>
              <a:t>Повышение эффективности системы финансирования и управления</a:t>
            </a:r>
          </a:p>
          <a:p>
            <a:pPr lvl="1"/>
            <a:r>
              <a:rPr lang="ru-RU" sz="1800" dirty="0" smtClean="0"/>
              <a:t>Наличие объективного инструмента оценки деятельности стационаров как внутри региона, так и по стране</a:t>
            </a:r>
          </a:p>
          <a:p>
            <a:pPr lvl="1"/>
            <a:r>
              <a:rPr lang="ru-RU" sz="1800" dirty="0" smtClean="0"/>
              <a:t>Существенное повышение качества кодирования информации и достоверности медицинской статистики</a:t>
            </a:r>
          </a:p>
          <a:p>
            <a:pPr lvl="1"/>
            <a:r>
              <a:rPr lang="ru-RU" sz="1800" dirty="0" smtClean="0"/>
              <a:t>Использование информационной системы стационарной помощи для оценки ряда индикаторов эффективности ПМСП</a:t>
            </a:r>
          </a:p>
          <a:p>
            <a:endParaRPr lang="ru-RU" sz="2000" dirty="0" smtClean="0"/>
          </a:p>
        </p:txBody>
      </p:sp>
    </p:spTree>
    <p:extLst>
      <p:ext uri="{BB962C8B-B14F-4D97-AF65-F5344CB8AC3E}">
        <p14:creationId xmlns:p14="http://schemas.microsoft.com/office/powerpoint/2010/main" val="997851073"/>
      </p:ext>
    </p:extLst>
  </p:cSld>
  <p:clrMapOvr>
    <a:masterClrMapping/>
  </p:clrMapOvr>
  <p:transition advClick="0"/>
  <p:timing>
    <p:tnLst>
      <p:par>
        <p:cTn id="1" dur="indefinite" restart="never" nodeType="tmRoot"/>
      </p:par>
    </p:tn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827584" y="2780928"/>
            <a:ext cx="7920880" cy="1661993"/>
          </a:xfrm>
          <a:prstGeom prst="rect">
            <a:avLst/>
          </a:prstGeom>
          <a:noFill/>
        </p:spPr>
        <p:txBody>
          <a:bodyPr wrap="square" rtlCol="0">
            <a:spAutoFit/>
          </a:bodyPr>
          <a:lstStyle/>
          <a:p>
            <a:r>
              <a:rPr lang="ru-RU" sz="3400" b="1" dirty="0">
                <a:solidFill>
                  <a:srgbClr val="236897"/>
                </a:solidFill>
                <a:latin typeface="+mj-lt"/>
                <a:ea typeface="+mj-ea"/>
                <a:cs typeface="+mj-cs"/>
              </a:rPr>
              <a:t>Раздел </a:t>
            </a:r>
            <a:r>
              <a:rPr lang="ru-RU" sz="3400" b="1" dirty="0" smtClean="0">
                <a:solidFill>
                  <a:srgbClr val="236897"/>
                </a:solidFill>
                <a:latin typeface="+mj-lt"/>
                <a:ea typeface="+mj-ea"/>
                <a:cs typeface="+mj-cs"/>
              </a:rPr>
              <a:t>4. </a:t>
            </a:r>
            <a:r>
              <a:rPr lang="ru-RU" sz="3400" b="1" dirty="0">
                <a:solidFill>
                  <a:srgbClr val="236897"/>
                </a:solidFill>
                <a:latin typeface="+mj-lt"/>
                <a:ea typeface="+mj-ea"/>
                <a:cs typeface="+mj-cs"/>
              </a:rPr>
              <a:t>Основные Этапы разработки системы </a:t>
            </a:r>
            <a:r>
              <a:rPr lang="ru-RU" sz="3400" b="1" dirty="0" smtClean="0">
                <a:solidFill>
                  <a:srgbClr val="236897"/>
                </a:solidFill>
                <a:latin typeface="+mj-lt"/>
                <a:ea typeface="+mj-ea"/>
                <a:cs typeface="+mj-cs"/>
              </a:rPr>
              <a:t>КСГ и планы на будущее</a:t>
            </a:r>
            <a:endParaRPr lang="en-US" sz="3400" b="1" dirty="0">
              <a:solidFill>
                <a:srgbClr val="236897"/>
              </a:solidFill>
              <a:latin typeface="+mj-lt"/>
              <a:ea typeface="+mj-ea"/>
              <a:cs typeface="+mj-cs"/>
            </a:endParaRPr>
          </a:p>
        </p:txBody>
      </p:sp>
    </p:spTree>
    <p:extLst>
      <p:ext uri="{BB962C8B-B14F-4D97-AF65-F5344CB8AC3E}">
        <p14:creationId xmlns:p14="http://schemas.microsoft.com/office/powerpoint/2010/main" val="1928202053"/>
      </p:ext>
    </p:extLst>
  </p:cSld>
  <p:clrMapOvr>
    <a:masterClrMapping/>
  </p:clrMapOvr>
  <p:transition advClick="0"/>
  <p:timing>
    <p:tnLst>
      <p:par>
        <p:cTn id="1" dur="indefinite" restart="never" nodeType="tmRoot"/>
      </p:par>
    </p:tn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36" y="692696"/>
            <a:ext cx="9144000" cy="855663"/>
          </a:xfrm>
        </p:spPr>
        <p:txBody>
          <a:bodyPr>
            <a:noAutofit/>
          </a:bodyPr>
          <a:lstStyle/>
          <a:p>
            <a:r>
              <a:rPr lang="ru-RU" dirty="0"/>
              <a:t>О</a:t>
            </a:r>
            <a:r>
              <a:rPr lang="ru-RU" dirty="0" smtClean="0"/>
              <a:t>сновные параметры модели КЗГ и этапы разработки</a:t>
            </a:r>
            <a:endParaRPr lang="en-US" dirty="0"/>
          </a:p>
        </p:txBody>
      </p:sp>
      <p:sp>
        <p:nvSpPr>
          <p:cNvPr id="3" name="Content Placeholder 2"/>
          <p:cNvSpPr>
            <a:spLocks noGrp="1"/>
          </p:cNvSpPr>
          <p:nvPr>
            <p:ph idx="1"/>
          </p:nvPr>
        </p:nvSpPr>
        <p:spPr/>
        <p:txBody>
          <a:bodyPr>
            <a:noAutofit/>
          </a:bodyPr>
          <a:lstStyle/>
          <a:p>
            <a:r>
              <a:rPr lang="ru-RU" sz="2000" b="1" dirty="0" smtClean="0"/>
              <a:t>2012г.- </a:t>
            </a:r>
            <a:r>
              <a:rPr lang="ru-RU" sz="2000" dirty="0" smtClean="0"/>
              <a:t>разработка системы КЗГ на базе 3 пилотных регионов </a:t>
            </a:r>
          </a:p>
          <a:p>
            <a:pPr lvl="1"/>
            <a:r>
              <a:rPr lang="ru-RU" sz="1800" dirty="0" smtClean="0"/>
              <a:t>187 КЗГ, из них 114 терапевтических (МКБ10) и 73 хирургических (Российский справочник операций «Номенклатура»)</a:t>
            </a:r>
          </a:p>
          <a:p>
            <a:pPr lvl="1"/>
            <a:r>
              <a:rPr lang="ru-RU" sz="1800" dirty="0"/>
              <a:t>м</a:t>
            </a:r>
            <a:r>
              <a:rPr lang="ru-RU" sz="1800" dirty="0" smtClean="0"/>
              <a:t>инимум классификационных критериев (диагноз и операция)</a:t>
            </a:r>
          </a:p>
          <a:p>
            <a:r>
              <a:rPr lang="ru-RU" sz="2000" b="1" dirty="0" smtClean="0"/>
              <a:t>2013г.- </a:t>
            </a:r>
            <a:r>
              <a:rPr lang="ru-RU" sz="2000" dirty="0" smtClean="0"/>
              <a:t>пилотная апробация модели в трех регионах и разработка более усовершенствованной модели</a:t>
            </a:r>
          </a:p>
          <a:p>
            <a:pPr lvl="1"/>
            <a:r>
              <a:rPr lang="ru-RU" sz="1800" dirty="0"/>
              <a:t>н</a:t>
            </a:r>
            <a:r>
              <a:rPr lang="ru-RU" sz="1800" dirty="0" smtClean="0"/>
              <a:t>овая модель включает  201 КЗГ. Введены дополнительные критерии: возраст, пол, комбинация «диагноз + операция» </a:t>
            </a:r>
          </a:p>
          <a:p>
            <a:pPr lvl="1"/>
            <a:r>
              <a:rPr lang="ru-RU" sz="1800" dirty="0"/>
              <a:t>у</a:t>
            </a:r>
            <a:r>
              <a:rPr lang="ru-RU" sz="1800" dirty="0" smtClean="0"/>
              <a:t>совершенствованы классификаторы </a:t>
            </a:r>
          </a:p>
          <a:p>
            <a:pPr lvl="1"/>
            <a:r>
              <a:rPr lang="ru-RU" sz="1800" dirty="0"/>
              <a:t>в</a:t>
            </a:r>
            <a:r>
              <a:rPr lang="ru-RU" sz="1800" dirty="0" smtClean="0"/>
              <a:t>ведена онкология </a:t>
            </a:r>
          </a:p>
          <a:p>
            <a:r>
              <a:rPr lang="ru-RU" sz="2000" b="1" dirty="0" smtClean="0"/>
              <a:t>2014г.- </a:t>
            </a:r>
            <a:r>
              <a:rPr lang="ru-RU" sz="2000" dirty="0" smtClean="0"/>
              <a:t>распространение модели на 8 «официальных» пилотных регионов + стимулирование остальных регионов к самостоятельному переходу</a:t>
            </a:r>
          </a:p>
          <a:p>
            <a:r>
              <a:rPr lang="ru-RU" sz="2000" b="1" dirty="0" smtClean="0"/>
              <a:t>2015г</a:t>
            </a:r>
            <a:r>
              <a:rPr lang="ru-RU" sz="2000" dirty="0" smtClean="0"/>
              <a:t>.- планируется повсеместное внедрение</a:t>
            </a:r>
          </a:p>
          <a:p>
            <a:pPr marL="0" indent="0">
              <a:buNone/>
            </a:pPr>
            <a:endParaRPr lang="en-US" sz="2000" dirty="0"/>
          </a:p>
        </p:txBody>
      </p:sp>
    </p:spTree>
    <p:extLst>
      <p:ext uri="{BB962C8B-B14F-4D97-AF65-F5344CB8AC3E}">
        <p14:creationId xmlns:p14="http://schemas.microsoft.com/office/powerpoint/2010/main" val="436553135"/>
      </p:ext>
    </p:extLst>
  </p:cSld>
  <p:clrMapOvr>
    <a:masterClrMapping/>
  </p:clrMapOvr>
  <p:transition advClick="0"/>
  <p:timing>
    <p:tnLst>
      <p:par>
        <p:cTn id="1" dur="indefinite" restart="never" nodeType="tmRoot"/>
      </p:par>
    </p:tn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dirty="0" smtClean="0"/>
              <a:t>Методы финансирования стационарной помощи в 2013г.</a:t>
            </a:r>
            <a:endParaRPr lang="en-US" dirty="0"/>
          </a:p>
        </p:txBody>
      </p:sp>
      <p:pic>
        <p:nvPicPr>
          <p:cNvPr id="5" name="Picture 4"/>
          <p:cNvPicPr>
            <a:picLocks noChangeAspect="1"/>
          </p:cNvPicPr>
          <p:nvPr/>
        </p:nvPicPr>
        <p:blipFill rotWithShape="1">
          <a:blip r:embed="rId2"/>
          <a:srcRect l="12340" r="5139" b="40367"/>
          <a:stretch/>
        </p:blipFill>
        <p:spPr>
          <a:xfrm>
            <a:off x="8704" y="1772816"/>
            <a:ext cx="9126591" cy="5085184"/>
          </a:xfrm>
          <a:prstGeom prst="rect">
            <a:avLst/>
          </a:prstGeom>
        </p:spPr>
      </p:pic>
      <p:pic>
        <p:nvPicPr>
          <p:cNvPr id="6" name="Picture 5"/>
          <p:cNvPicPr>
            <a:picLocks noChangeAspect="1"/>
          </p:cNvPicPr>
          <p:nvPr/>
        </p:nvPicPr>
        <p:blipFill rotWithShape="1">
          <a:blip r:embed="rId3"/>
          <a:srcRect t="4633" b="1"/>
          <a:stretch/>
        </p:blipFill>
        <p:spPr>
          <a:xfrm>
            <a:off x="6839744" y="1791876"/>
            <a:ext cx="2304256" cy="1482025"/>
          </a:xfrm>
          <a:prstGeom prst="rect">
            <a:avLst/>
          </a:prstGeom>
        </p:spPr>
      </p:pic>
    </p:spTree>
    <p:extLst>
      <p:ext uri="{BB962C8B-B14F-4D97-AF65-F5344CB8AC3E}">
        <p14:creationId xmlns:p14="http://schemas.microsoft.com/office/powerpoint/2010/main" val="3237824159"/>
      </p:ext>
    </p:extLst>
  </p:cSld>
  <p:clrMapOvr>
    <a:masterClrMapping/>
  </p:clrMapOvr>
  <p:transition advClick="0"/>
  <p:timing>
    <p:tnLst>
      <p:par>
        <p:cTn id="1" dur="indefinite" restart="never" nodeType="tmRoot"/>
      </p:par>
    </p:tn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dirty="0" smtClean="0"/>
              <a:t>Методы финансирования стационарной помощи в 2014г.</a:t>
            </a:r>
            <a:endParaRPr lang="en-US" dirty="0"/>
          </a:p>
        </p:txBody>
      </p:sp>
      <p:pic>
        <p:nvPicPr>
          <p:cNvPr id="3" name="Picture 2"/>
          <p:cNvPicPr>
            <a:picLocks noChangeAspect="1"/>
          </p:cNvPicPr>
          <p:nvPr/>
        </p:nvPicPr>
        <p:blipFill rotWithShape="1">
          <a:blip r:embed="rId2"/>
          <a:srcRect l="8303" t="1659" r="4029" b="40953"/>
          <a:stretch/>
        </p:blipFill>
        <p:spPr>
          <a:xfrm>
            <a:off x="0" y="1772816"/>
            <a:ext cx="9144000" cy="5085184"/>
          </a:xfrm>
          <a:prstGeom prst="rect">
            <a:avLst/>
          </a:prstGeom>
        </p:spPr>
      </p:pic>
      <p:pic>
        <p:nvPicPr>
          <p:cNvPr id="7" name="Picture 6"/>
          <p:cNvPicPr>
            <a:picLocks noChangeAspect="1"/>
          </p:cNvPicPr>
          <p:nvPr/>
        </p:nvPicPr>
        <p:blipFill rotWithShape="1">
          <a:blip r:embed="rId3"/>
          <a:srcRect t="4633" b="1"/>
          <a:stretch/>
        </p:blipFill>
        <p:spPr>
          <a:xfrm>
            <a:off x="6839744" y="1772816"/>
            <a:ext cx="2304256" cy="1482025"/>
          </a:xfrm>
          <a:prstGeom prst="rect">
            <a:avLst/>
          </a:prstGeom>
        </p:spPr>
      </p:pic>
      <p:pic>
        <p:nvPicPr>
          <p:cNvPr id="4" name="Picture 3"/>
          <p:cNvPicPr>
            <a:picLocks noChangeAspect="1"/>
          </p:cNvPicPr>
          <p:nvPr/>
        </p:nvPicPr>
        <p:blipFill>
          <a:blip r:embed="rId4"/>
          <a:stretch>
            <a:fillRect/>
          </a:stretch>
        </p:blipFill>
        <p:spPr>
          <a:xfrm>
            <a:off x="-397" y="886747"/>
            <a:ext cx="9144793" cy="5084505"/>
          </a:xfrm>
          <a:prstGeom prst="rect">
            <a:avLst/>
          </a:prstGeom>
        </p:spPr>
      </p:pic>
    </p:spTree>
    <p:extLst>
      <p:ext uri="{BB962C8B-B14F-4D97-AF65-F5344CB8AC3E}">
        <p14:creationId xmlns:p14="http://schemas.microsoft.com/office/powerpoint/2010/main" val="3964752464"/>
      </p:ext>
    </p:extLst>
  </p:cSld>
  <p:clrMapOvr>
    <a:masterClrMapping/>
  </p:clrMapOvr>
  <p:transition advClick="0"/>
  <p:timing>
    <p:tnLst>
      <p:par>
        <p:cTn id="1" dur="indefinite" restart="never" nodeType="tmRoot"/>
      </p:par>
    </p:tn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dirty="0" smtClean="0"/>
              <a:t>Методы финансирования стационарной помощи в 2013 и 2014гг.</a:t>
            </a:r>
            <a:endParaRPr lang="en-US" dirty="0"/>
          </a:p>
        </p:txBody>
      </p:sp>
      <p:pic>
        <p:nvPicPr>
          <p:cNvPr id="5" name="Picture 4"/>
          <p:cNvPicPr>
            <a:picLocks noChangeAspect="1"/>
          </p:cNvPicPr>
          <p:nvPr/>
        </p:nvPicPr>
        <p:blipFill>
          <a:blip r:embed="rId2"/>
          <a:stretch>
            <a:fillRect/>
          </a:stretch>
        </p:blipFill>
        <p:spPr>
          <a:xfrm>
            <a:off x="-7620" y="1844824"/>
            <a:ext cx="9135418" cy="4936564"/>
          </a:xfrm>
          <a:prstGeom prst="rect">
            <a:avLst/>
          </a:prstGeom>
        </p:spPr>
      </p:pic>
    </p:spTree>
    <p:extLst>
      <p:ext uri="{BB962C8B-B14F-4D97-AF65-F5344CB8AC3E}">
        <p14:creationId xmlns:p14="http://schemas.microsoft.com/office/powerpoint/2010/main" val="3144565326"/>
      </p:ext>
    </p:extLst>
  </p:cSld>
  <p:clrMapOvr>
    <a:masterClrMapping/>
  </p:clrMapOvr>
  <p:transition advClick="0"/>
  <p:timing>
    <p:tnLst>
      <p:par>
        <p:cTn id="1" dur="indefinite" restart="never" nodeType="tmRoot"/>
      </p:par>
    </p:tn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dirty="0" smtClean="0"/>
              <a:t>Методы финансирования в СК ФО</a:t>
            </a:r>
            <a:endParaRPr lang="en-US" dirty="0"/>
          </a:p>
        </p:txBody>
      </p:sp>
      <p:pic>
        <p:nvPicPr>
          <p:cNvPr id="4" name="Picture 3"/>
          <p:cNvPicPr>
            <a:picLocks noChangeAspect="1"/>
          </p:cNvPicPr>
          <p:nvPr/>
        </p:nvPicPr>
        <p:blipFill rotWithShape="1">
          <a:blip r:embed="rId2"/>
          <a:srcRect l="9655" t="1711" r="10688" b="14052"/>
          <a:stretch/>
        </p:blipFill>
        <p:spPr>
          <a:xfrm>
            <a:off x="4658" y="2770910"/>
            <a:ext cx="4572000" cy="4087090"/>
          </a:xfrm>
          <a:prstGeom prst="rect">
            <a:avLst/>
          </a:prstGeom>
        </p:spPr>
      </p:pic>
      <p:pic>
        <p:nvPicPr>
          <p:cNvPr id="5" name="Picture 4"/>
          <p:cNvPicPr>
            <a:picLocks noChangeAspect="1"/>
          </p:cNvPicPr>
          <p:nvPr/>
        </p:nvPicPr>
        <p:blipFill rotWithShape="1">
          <a:blip r:embed="rId3"/>
          <a:srcRect l="10863" t="3343" r="10687" b="3713"/>
          <a:stretch/>
        </p:blipFill>
        <p:spPr>
          <a:xfrm>
            <a:off x="4563641" y="2770910"/>
            <a:ext cx="4580359" cy="4087090"/>
          </a:xfrm>
          <a:prstGeom prst="rect">
            <a:avLst/>
          </a:prstGeom>
        </p:spPr>
      </p:pic>
      <p:pic>
        <p:nvPicPr>
          <p:cNvPr id="6" name="Picture 5"/>
          <p:cNvPicPr>
            <a:picLocks noChangeAspect="1"/>
          </p:cNvPicPr>
          <p:nvPr/>
        </p:nvPicPr>
        <p:blipFill rotWithShape="1">
          <a:blip r:embed="rId4"/>
          <a:srcRect t="4633" b="1"/>
          <a:stretch/>
        </p:blipFill>
        <p:spPr>
          <a:xfrm>
            <a:off x="7491307" y="2714673"/>
            <a:ext cx="1652693" cy="1062960"/>
          </a:xfrm>
          <a:prstGeom prst="rect">
            <a:avLst/>
          </a:prstGeom>
        </p:spPr>
      </p:pic>
      <p:sp>
        <p:nvSpPr>
          <p:cNvPr id="7" name="TextBox 6"/>
          <p:cNvSpPr txBox="1"/>
          <p:nvPr/>
        </p:nvSpPr>
        <p:spPr>
          <a:xfrm>
            <a:off x="1387646" y="2345341"/>
            <a:ext cx="1368152" cy="369332"/>
          </a:xfrm>
          <a:prstGeom prst="rect">
            <a:avLst/>
          </a:prstGeom>
          <a:noFill/>
        </p:spPr>
        <p:txBody>
          <a:bodyPr wrap="square" rtlCol="0">
            <a:spAutoFit/>
          </a:bodyPr>
          <a:lstStyle/>
          <a:p>
            <a:r>
              <a:rPr lang="ru-RU" b="1" dirty="0" smtClean="0"/>
              <a:t>2013г.</a:t>
            </a:r>
            <a:endParaRPr lang="en-US" b="1" dirty="0"/>
          </a:p>
        </p:txBody>
      </p:sp>
      <p:sp>
        <p:nvSpPr>
          <p:cNvPr id="8" name="TextBox 7"/>
          <p:cNvSpPr txBox="1"/>
          <p:nvPr/>
        </p:nvSpPr>
        <p:spPr>
          <a:xfrm>
            <a:off x="5940152" y="2345341"/>
            <a:ext cx="1368152" cy="369332"/>
          </a:xfrm>
          <a:prstGeom prst="rect">
            <a:avLst/>
          </a:prstGeom>
          <a:noFill/>
        </p:spPr>
        <p:txBody>
          <a:bodyPr wrap="square" rtlCol="0">
            <a:spAutoFit/>
          </a:bodyPr>
          <a:lstStyle/>
          <a:p>
            <a:r>
              <a:rPr lang="ru-RU" b="1" dirty="0" smtClean="0"/>
              <a:t>2014г.</a:t>
            </a:r>
            <a:endParaRPr lang="en-US" b="1" dirty="0"/>
          </a:p>
        </p:txBody>
      </p:sp>
    </p:spTree>
    <p:extLst>
      <p:ext uri="{BB962C8B-B14F-4D97-AF65-F5344CB8AC3E}">
        <p14:creationId xmlns:p14="http://schemas.microsoft.com/office/powerpoint/2010/main" val="462803394"/>
      </p:ext>
    </p:extLst>
  </p:cSld>
  <p:clrMapOvr>
    <a:masterClrMapping/>
  </p:clrMapOvr>
  <p:transition advClick="0"/>
  <p:timing>
    <p:tnLst>
      <p:par>
        <p:cTn id="1" dur="indefinite" restart="never" nodeType="tmRoot"/>
      </p:par>
    </p:tn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043608" y="2708920"/>
            <a:ext cx="7772400" cy="1362075"/>
          </a:xfrm>
        </p:spPr>
        <p:txBody>
          <a:bodyPr/>
          <a:lstStyle/>
          <a:p>
            <a:r>
              <a:rPr lang="ru-RU" dirty="0" smtClean="0"/>
              <a:t>Спасибо за внимание!</a:t>
            </a:r>
            <a:endParaRPr lang="en-CA" dirty="0"/>
          </a:p>
        </p:txBody>
      </p:sp>
      <p:pic>
        <p:nvPicPr>
          <p:cNvPr id="3" name="Picture 2"/>
          <p:cNvPicPr>
            <a:picLocks noChangeAspect="1"/>
          </p:cNvPicPr>
          <p:nvPr/>
        </p:nvPicPr>
        <p:blipFill>
          <a:blip r:embed="rId2"/>
          <a:stretch>
            <a:fillRect/>
          </a:stretch>
        </p:blipFill>
        <p:spPr>
          <a:xfrm>
            <a:off x="2915816" y="3789040"/>
            <a:ext cx="3511600" cy="2658086"/>
          </a:xfrm>
          <a:prstGeom prst="rect">
            <a:avLst/>
          </a:prstGeom>
        </p:spPr>
      </p:pic>
    </p:spTree>
    <p:extLst>
      <p:ext uri="{BB962C8B-B14F-4D97-AF65-F5344CB8AC3E}">
        <p14:creationId xmlns:p14="http://schemas.microsoft.com/office/powerpoint/2010/main" val="3269606870"/>
      </p:ext>
    </p:extLst>
  </p:cSld>
  <p:clrMapOvr>
    <a:masterClrMapping/>
  </p:clrMapOvr>
  <p:transition advClick="0"/>
  <p:timing>
    <p:tnLst>
      <p:par>
        <p:cTn id="1" dur="indefinite" restart="never" nodeType="tmRoot"/>
      </p:par>
    </p:tnLst>
  </p:timing>
</p:sld>
</file>

<file path=ppt/theme/theme1.xml><?xml version="1.0" encoding="utf-8"?>
<a:theme xmlns:a="http://schemas.openxmlformats.org/drawingml/2006/main" name="WB_Theme">
  <a:themeElements>
    <a:clrScheme name="background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background">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rgbClr val="FF9933"/>
        </a:solidFill>
        <a:ln w="9525" cap="flat" cmpd="sng" algn="ctr">
          <a:solidFill>
            <a:srgbClr val="FF9933"/>
          </a:solidFill>
          <a:prstDash val="solid"/>
          <a:round/>
          <a:headEnd type="none" w="med" len="med"/>
          <a:tailEnd type="none" w="med" len="med"/>
        </a:ln>
        <a:effectLst/>
      </a:spPr>
      <a:bodyPr rot="10800000" vert="eaVert" wrap="none" lIns="91440" tIns="45720" rIns="91440" bIns="45720" numCol="1" anchor="ctr" anchorCtr="0" compatLnSpc="1">
        <a:prstTxWarp prst="textNoShape">
          <a:avLst/>
        </a:prstTxWarp>
      </a:bodyPr>
      <a:lstStyle>
        <a:defPPr marL="0" marR="0" indent="0" algn="ctr" defTabSz="914400" rtl="0" eaLnBrk="1" fontAlgn="base" latinLnBrk="0" hangingPunct="1">
          <a:lnSpc>
            <a:spcPct val="100000"/>
          </a:lnSpc>
          <a:spcBef>
            <a:spcPct val="0"/>
          </a:spcBef>
          <a:spcAft>
            <a:spcPct val="0"/>
          </a:spcAft>
          <a:buClrTx/>
          <a:buSzTx/>
          <a:buFontTx/>
          <a:buNone/>
          <a:tabLst/>
          <a:defRPr kumimoji="0" lang="en-US" sz="2000" b="0" i="0" u="none" strike="noStrike" cap="none" normalizeH="0" baseline="0" smtClean="0">
            <a:ln>
              <a:noFill/>
            </a:ln>
            <a:solidFill>
              <a:schemeClr val="tx1"/>
            </a:solidFill>
            <a:effectLst/>
            <a:latin typeface="Arial" charset="0"/>
            <a:cs typeface="Arial" charset="0"/>
          </a:defRPr>
        </a:defPPr>
      </a:lstStyle>
    </a:spDef>
    <a:lnDef>
      <a:spPr bwMode="auto">
        <a:xfrm>
          <a:off x="0" y="0"/>
          <a:ext cx="1" cy="1"/>
        </a:xfrm>
        <a:custGeom>
          <a:avLst/>
          <a:gdLst/>
          <a:ahLst/>
          <a:cxnLst/>
          <a:rect l="0" t="0" r="0" b="0"/>
          <a:pathLst/>
        </a:custGeom>
        <a:solidFill>
          <a:srgbClr val="FF9933"/>
        </a:solidFill>
        <a:ln w="9525" cap="flat" cmpd="sng" algn="ctr">
          <a:solidFill>
            <a:srgbClr val="FF9933"/>
          </a:solidFill>
          <a:prstDash val="solid"/>
          <a:round/>
          <a:headEnd type="none" w="med" len="med"/>
          <a:tailEnd type="none" w="med" len="med"/>
        </a:ln>
        <a:effectLst/>
      </a:spPr>
      <a:bodyPr rot="10800000" vert="eaVert" wrap="none" lIns="91440" tIns="45720" rIns="91440" bIns="45720" numCol="1" anchor="ctr" anchorCtr="0" compatLnSpc="1">
        <a:prstTxWarp prst="textNoShape">
          <a:avLst/>
        </a:prstTxWarp>
      </a:bodyPr>
      <a:lstStyle>
        <a:defPPr marL="0" marR="0" indent="0" algn="ctr" defTabSz="914400" rtl="0" eaLnBrk="1" fontAlgn="base" latinLnBrk="0" hangingPunct="1">
          <a:lnSpc>
            <a:spcPct val="100000"/>
          </a:lnSpc>
          <a:spcBef>
            <a:spcPct val="0"/>
          </a:spcBef>
          <a:spcAft>
            <a:spcPct val="0"/>
          </a:spcAft>
          <a:buClrTx/>
          <a:buSzTx/>
          <a:buFontTx/>
          <a:buNone/>
          <a:tabLst/>
          <a:defRPr kumimoji="0" lang="en-US" sz="2000" b="0" i="0" u="none" strike="noStrike" cap="none" normalizeH="0" baseline="0" smtClean="0">
            <a:ln>
              <a:noFill/>
            </a:ln>
            <a:solidFill>
              <a:schemeClr val="tx1"/>
            </a:solidFill>
            <a:effectLst/>
            <a:latin typeface="Arial" charset="0"/>
            <a:cs typeface="Arial" charset="0"/>
          </a:defRPr>
        </a:defPPr>
      </a:lstStyle>
    </a:lnDef>
  </a:objectDefaults>
  <a:extraClrSchemeLst>
    <a:extraClrScheme>
      <a:clrScheme name="background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background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background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background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background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background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background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background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background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background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background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background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WB_Theme</Template>
  <TotalTime>2177</TotalTime>
  <Words>2708</Words>
  <Application>Microsoft Office PowerPoint</Application>
  <PresentationFormat>On-screen Show (4:3)</PresentationFormat>
  <Paragraphs>1631</Paragraphs>
  <Slides>56</Slides>
  <Notes>7</Notes>
  <HiddenSlides>0</HiddenSlides>
  <MMClips>0</MMClips>
  <ScaleCrop>false</ScaleCrop>
  <HeadingPairs>
    <vt:vector size="8" baseType="variant">
      <vt:variant>
        <vt:lpstr>Fonts Used</vt:lpstr>
      </vt:variant>
      <vt:variant>
        <vt:i4>8</vt:i4>
      </vt:variant>
      <vt:variant>
        <vt:lpstr>Theme</vt:lpstr>
      </vt:variant>
      <vt:variant>
        <vt:i4>1</vt:i4>
      </vt:variant>
      <vt:variant>
        <vt:lpstr>Embedded OLE Servers</vt:lpstr>
      </vt:variant>
      <vt:variant>
        <vt:i4>1</vt:i4>
      </vt:variant>
      <vt:variant>
        <vt:lpstr>Slide Titles</vt:lpstr>
      </vt:variant>
      <vt:variant>
        <vt:i4>56</vt:i4>
      </vt:variant>
    </vt:vector>
  </HeadingPairs>
  <TitlesOfParts>
    <vt:vector size="66" baseType="lpstr">
      <vt:lpstr>SimSun</vt:lpstr>
      <vt:lpstr>Arial</vt:lpstr>
      <vt:lpstr>Calibri</vt:lpstr>
      <vt:lpstr>Courier New</vt:lpstr>
      <vt:lpstr>Tahoma</vt:lpstr>
      <vt:lpstr>Times New Roman</vt:lpstr>
      <vt:lpstr>Verdana</vt:lpstr>
      <vt:lpstr>Wingdings</vt:lpstr>
      <vt:lpstr>WB_Theme</vt:lpstr>
      <vt:lpstr>Диаграмма</vt:lpstr>
      <vt:lpstr>Разработка и внедрение системы КСГ. Теория и практические решения</vt:lpstr>
      <vt:lpstr>Раздел 1. Теория и обоснование использования КСГ в России</vt:lpstr>
      <vt:lpstr>Терминология</vt:lpstr>
      <vt:lpstr>Что такое КСГ?</vt:lpstr>
      <vt:lpstr>Фрагмент таблицы КСГ</vt:lpstr>
      <vt:lpstr>PowerPoint Presentation</vt:lpstr>
      <vt:lpstr>Распространенность использования КСГ</vt:lpstr>
      <vt:lpstr>Сроки/цели внедрения новой системы</vt:lpstr>
      <vt:lpstr>Основная идея</vt:lpstr>
      <vt:lpstr>Основные причины решения о повсеместном переходе на КСГ в России</vt:lpstr>
      <vt:lpstr>Оплата медицинской помощи в системе ОМС: многообразие региональных моделей</vt:lpstr>
      <vt:lpstr>Оплата медицинской помощи в системе ОМС: многообразие региональных тарифов (2013)</vt:lpstr>
      <vt:lpstr>Новый закон об ОМС: централизация и унификация</vt:lpstr>
      <vt:lpstr>Динамика изменения доли ОМС в бюджете здравоохранения</vt:lpstr>
      <vt:lpstr>Раздел 2. Основные решения этапа разработки </vt:lpstr>
      <vt:lpstr>Ключевые решения этапа разработки  </vt:lpstr>
      <vt:lpstr>Решение о разработке или адаптации КСГ</vt:lpstr>
      <vt:lpstr>КСГ: Разработать собственную модель  или адаптировать </vt:lpstr>
      <vt:lpstr>Методологическая основа </vt:lpstr>
      <vt:lpstr>Количество групп</vt:lpstr>
      <vt:lpstr>Количество групп в разных системах КСГ</vt:lpstr>
      <vt:lpstr>Иллюстрация результатов группировки в Кировской области</vt:lpstr>
      <vt:lpstr>Структура кодов родовспоможения в регионе, финансируемом по профилю </vt:lpstr>
      <vt:lpstr>Распределение  полномочий по установлению параметров системы КСГ </vt:lpstr>
      <vt:lpstr>PowerPoint Presentation</vt:lpstr>
      <vt:lpstr>PowerPoint Presentation</vt:lpstr>
      <vt:lpstr>PowerPoint Presentation</vt:lpstr>
      <vt:lpstr>Клиническая информация: Применяемые подходы к кодировке</vt:lpstr>
      <vt:lpstr>Ситуация в России по кодированию операций</vt:lpstr>
      <vt:lpstr>Распространенность использования Номенклатуры по стране (на 1 кв. 2014)</vt:lpstr>
      <vt:lpstr>Сбор экономической информации: учет затрат</vt:lpstr>
      <vt:lpstr>Сбор данных о затратах в России</vt:lpstr>
      <vt:lpstr>PowerPoint Presentation</vt:lpstr>
      <vt:lpstr>Блок схема полного цикла разработки КСГ*</vt:lpstr>
      <vt:lpstr>Система классификации пациентов</vt:lpstr>
      <vt:lpstr>Пирамида классификационных критериев   </vt:lpstr>
      <vt:lpstr>Укрупненные этапы группировки</vt:lpstr>
      <vt:lpstr>Требования к КСГ</vt:lpstr>
      <vt:lpstr>Клинико-статистические  группы Это группы клинически и экономически однородных стационарных случаев </vt:lpstr>
      <vt:lpstr>PowerPoint Presentation</vt:lpstr>
      <vt:lpstr>PowerPoint Presentation</vt:lpstr>
      <vt:lpstr>Расчет стоимости каждого случая</vt:lpstr>
      <vt:lpstr>Весовые коэффициенты</vt:lpstr>
      <vt:lpstr>PowerPoint Presentation</vt:lpstr>
      <vt:lpstr>Настройка системы финансирования </vt:lpstr>
      <vt:lpstr>PowerPoint Presentation</vt:lpstr>
      <vt:lpstr>Переход на общенациональные тарифы в США в системе Medicare на базе DRG</vt:lpstr>
      <vt:lpstr>Основные индикаторы мониторинга</vt:lpstr>
      <vt:lpstr>Ожидаемые результаты</vt:lpstr>
      <vt:lpstr>PowerPoint Presentation</vt:lpstr>
      <vt:lpstr>Основные параметры модели КЗГ и этапы разработки</vt:lpstr>
      <vt:lpstr>Методы финансирования стационарной помощи в 2013г.</vt:lpstr>
      <vt:lpstr>Методы финансирования стационарной помощи в 2014г.</vt:lpstr>
      <vt:lpstr>Методы финансирования стационарной помощи в 2013 и 2014гг.</vt:lpstr>
      <vt:lpstr>Методы финансирования в СК ФО</vt:lpstr>
      <vt:lpstr>Спасибо за внимание!</vt:lpstr>
    </vt:vector>
  </TitlesOfParts>
  <Company>MICROSOFT</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Совершенствование модели КЗГ</dc:title>
  <dc:creator>Alex_PC</dc:creator>
  <cp:lastModifiedBy>Alexandr Katsaga</cp:lastModifiedBy>
  <cp:revision>295</cp:revision>
  <cp:lastPrinted>2013-01-10T12:10:05Z</cp:lastPrinted>
  <dcterms:created xsi:type="dcterms:W3CDTF">2011-04-12T04:38:06Z</dcterms:created>
  <dcterms:modified xsi:type="dcterms:W3CDTF">2014-05-14T08:48:48Z</dcterms:modified>
</cp:coreProperties>
</file>